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1.xml" ContentType="application/xml"/>
  <Override PartName="/customXml/itemProps3.xml" ContentType="application/vnd.openxmlformats-officedocument.customXmlProperties+xml"/>
  <Override PartName="/customXml/itemProps1.xml" ContentType="application/vnd.openxmlformats-officedocument.customXmlProperties+xml"/>
  <Override PartName="/customXml/item2.xml" ContentType="application/xml"/>
  <Override PartName="/customXml/itemProps2.xml" ContentType="application/vnd.openxmlformats-officedocument.customXmlProperties+xml"/>
  <Override PartName="/customXml/_rels/item1.xml.rels" ContentType="application/vnd.openxmlformats-package.relationships+xml"/>
  <Override PartName="/customXml/_rels/item2.xml.rels" ContentType="application/vnd.openxmlformats-package.relationships+xml"/>
  <Override PartName="/customXml/_rels/item3.xml.rels" ContentType="application/vnd.openxmlformats-package.relationships+xml"/>
  <Override PartName="/customXml/item3.xml" ContentType="application/xml"/>
  <Override PartName="/ppt/presentation.xml" ContentType="application/vnd.openxmlformats-officedocument.presentationml.presentation.main+xml"/>
  <Override PartName="/ppt/notesSlides/notesSlide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_rels/notesSlide9.xml.rels" ContentType="application/vnd.openxmlformats-package.relationships+xml"/>
  <Override PartName="/ppt/notesSlides/_rels/notesSlide1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4.xml.rels" ContentType="application/vnd.openxmlformats-package.relationships+xml"/>
  <Override PartName="/ppt/notesSlides/_rels/notesSlide6.xml.rels" ContentType="application/vnd.openxmlformats-package.relationships+xml"/>
  <Override PartName="/ppt/notesSlides/_rels/notesSlide18.xml.rels" ContentType="application/vnd.openxmlformats-package.relationships+xml"/>
  <Override PartName="/ppt/notesSlides/_rels/notesSlide7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Layouts/slideLayout5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_rels/slideLayout5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84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media/image1.png" ContentType="image/png"/>
  <Override PartName="/ppt/media/image13.jpeg" ContentType="image/jpeg"/>
  <Override PartName="/ppt/media/image8.jpeg" ContentType="image/jpeg"/>
  <Override PartName="/ppt/media/image2.png" ContentType="image/png"/>
  <Override PartName="/ppt/media/image7.jpeg" ContentType="image/jpeg"/>
  <Override PartName="/ppt/media/image19.jpeg" ContentType="image/jpeg"/>
  <Override PartName="/ppt/media/image3.png" ContentType="image/png"/>
  <Override PartName="/ppt/media/image6.jpeg" ContentType="image/jpeg"/>
  <Override PartName="/ppt/media/image5.jpeg" ContentType="image/jpeg"/>
  <Override PartName="/ppt/media/image28.png" ContentType="image/png"/>
  <Override PartName="/ppt/media/image4.png" ContentType="image/png"/>
  <Override PartName="/ppt/media/image29.jpeg" ContentType="image/jpeg"/>
  <Override PartName="/ppt/media/image9.jpeg" ContentType="image/jpeg"/>
  <Override PartName="/ppt/media/image14.jpeg" ContentType="image/jpeg"/>
  <Override PartName="/ppt/media/image10.png" ContentType="image/png"/>
  <Override PartName="/ppt/media/image17.jpeg" ContentType="image/jpeg"/>
  <Override PartName="/ppt/media/image11.png" ContentType="image/png"/>
  <Override PartName="/ppt/media/image12.png" ContentType="image/png"/>
  <Override PartName="/ppt/media/image15.jpeg" ContentType="image/jpeg"/>
  <Override PartName="/ppt/media/image16.jpeg" ContentType="image/jpeg"/>
  <Override PartName="/ppt/media/image22.png" ContentType="image/png"/>
  <Override PartName="/ppt/media/image18.jpeg" ContentType="image/jpeg"/>
  <Override PartName="/ppt/media/image20.jpeg" ContentType="image/jpeg"/>
  <Override PartName="/ppt/media/image21.png" ContentType="image/png"/>
  <Override PartName="/ppt/media/image23.png" ContentType="image/png"/>
  <Override PartName="/ppt/media/image26.jpeg" ContentType="image/jpeg"/>
  <Override PartName="/ppt/media/image24.wmf" ContentType="image/x-wmf"/>
  <Override PartName="/ppt/media/image25.jpeg" ContentType="image/jpeg"/>
  <Override PartName="/ppt/media/image27.png" ContentType="image/png"/>
  <Override PartName="/ppt/media/image30.jpeg" ContentType="image/jpeg"/>
  <Override PartName="/ppt/media/image31.jpeg" ContentType="image/jpeg"/>
  <Override PartName="/ppt/_rels/presentation.xml.rels" ContentType="application/vnd.openxmlformats-package.relationships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</p:sldMasterIdLst>
  <p:notesMasterIdLst>
    <p:notesMasterId r:id="rId9"/>
  </p:notes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8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перемещения страницы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&lt;верхний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2" name="PlaceHolder 4"/>
          <p:cNvSpPr>
            <a:spLocks noGrp="1"/>
          </p:cNvSpPr>
          <p:nvPr>
            <p:ph type="dt" idx="19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3" name="PlaceHolder 5"/>
          <p:cNvSpPr>
            <a:spLocks noGrp="1"/>
          </p:cNvSpPr>
          <p:nvPr>
            <p:ph type="ftr" idx="20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4" name="PlaceHolder 6"/>
          <p:cNvSpPr>
            <a:spLocks noGrp="1"/>
          </p:cNvSpPr>
          <p:nvPr>
            <p:ph type="sldNum" idx="21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32FBFA16-0E78-4B4D-A0AE-386E7032968D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40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2" name="PlaceHolder 3"/>
          <p:cNvSpPr>
            <a:spLocks noGrp="1"/>
          </p:cNvSpPr>
          <p:nvPr>
            <p:ph type="sldNum" idx="27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4977A0F-3C5A-4B73-B4BF-CCE1A7DDB382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41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0" name="PlaceHolder 3"/>
          <p:cNvSpPr>
            <a:spLocks noGrp="1"/>
          </p:cNvSpPr>
          <p:nvPr>
            <p:ph type="sldNum" idx="33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DF40B58-F2FD-4526-B73B-09E7ACBF69DE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42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3" name="PlaceHolder 3"/>
          <p:cNvSpPr>
            <a:spLocks noGrp="1"/>
          </p:cNvSpPr>
          <p:nvPr>
            <p:ph type="sldNum" idx="34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D22B247-D21B-46AF-A9C6-E866974F5A8A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40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5" name="PlaceHolder 3"/>
          <p:cNvSpPr>
            <a:spLocks noGrp="1"/>
          </p:cNvSpPr>
          <p:nvPr>
            <p:ph type="sldNum" idx="28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1F217B8-1717-410B-9FD8-E69A217DFA10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4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8" name="PlaceHolder 3"/>
          <p:cNvSpPr>
            <a:spLocks noGrp="1"/>
          </p:cNvSpPr>
          <p:nvPr>
            <p:ph type="sldNum" idx="29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646EE73-E7F4-4252-B936-E247C257D157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41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1" name="PlaceHolder 3"/>
          <p:cNvSpPr>
            <a:spLocks noGrp="1"/>
          </p:cNvSpPr>
          <p:nvPr>
            <p:ph type="sldNum" idx="30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72B2DA7-966F-4ED4-B6F2-A5741D581FEA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41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4" name="PlaceHolder 3"/>
          <p:cNvSpPr>
            <a:spLocks noGrp="1"/>
          </p:cNvSpPr>
          <p:nvPr>
            <p:ph type="sldNum" idx="31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24E2D48-D2FC-443A-B026-8EB89A2CCFC0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41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7" name="PlaceHolder 3"/>
          <p:cNvSpPr>
            <a:spLocks noGrp="1"/>
          </p:cNvSpPr>
          <p:nvPr>
            <p:ph type="sldNum" idx="32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BBC0C0D-4DAE-46D6-B57A-F28D2B8C9CEA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FA8CB18-F976-4060-8F0B-A22F19FCF86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059A833-D10E-4D94-834C-51A099D2D40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4DA2B07-BC1D-402C-A525-588597FC116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3815B41-9F48-4A98-8798-30E54580528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CE7BD01-FC21-4303-92FB-3FF5268CBC9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FBE4593-001C-41C1-B993-01D649C4A17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812B775-0BDD-48C0-A1EB-55FE728C693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B8FDAEF-C0F5-4318-898E-507438B428B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E874E72-6E1F-4E0B-AD77-F0357F4760E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9FFEDDD-D5B8-4896-9A6D-7DFCE2FBF1A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30AD5F7-2C99-418F-A62A-2CF800005B3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47217A2-4748-49C2-8840-2C8F00EE516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3BDE8D22-4898-48FA-AA0D-97E3E27F7D1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ABDC00CB-B8A0-4AA6-836E-471AC6F045D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BA8F8971-509C-43EB-86F9-17BEE8288CF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6D18DA04-211C-4190-B287-399FA799D3F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896C582-D495-46E2-998E-3036144482C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E30940B5-DCE4-4F11-820F-DFC78727ECA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24983321-071C-40A7-8FBB-F130D25BFA8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E96D5984-01FE-4F30-BD2F-F3B166D5C35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4714B71B-7180-4961-AD78-F19B2B0F840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3805BB57-69C1-4A06-933B-D8F34AB92E2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7982FDD-4837-4C89-BDA0-854EC6FA6598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7F757BFC-D587-43ED-9308-B43072E8FEB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09316A2B-6C57-4C59-AE4E-66A3883656A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63456BD7-B95B-49A9-8892-ECFD7C0D621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FDD6904C-9B75-4B1B-9417-404969475E4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5620A5DF-5691-4ED4-948B-EA53CFCE491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B93AC84F-9277-478F-9E8A-47A9FB447E6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64ED8E94-978A-4B4E-9264-26B95BC77FA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33399369-7795-49BA-BC99-DAF30CEC351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4B6BD085-AFA6-4718-B7C4-2B62E20CDE2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8B6730EB-99F4-4D2E-9D61-E4225B2421A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93C5AD9D-318B-4A6B-9FE3-515AE462714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2D7C94F5-81D4-4955-A4E2-6CE18AD52CB3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399AF990-FAC8-4F96-B2DB-5A7EE4916620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5337208A-F3D8-41AE-959B-0E78E21C32E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8C7C37CA-297F-4E9F-A6D7-CE392E04560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494EACC3-B65A-4E8A-A0AB-E34F1265305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3657F6E0-890E-423A-BC75-C18754204DE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A79B8D96-CC6B-41DE-A3E4-27508547ECB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B8C01F97-C64E-471B-A898-CAF976297CD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E62E9902-0C04-4303-B7E5-C34C7AA65E4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0811E323-D412-4FC0-A4F1-25D35649514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8F6C8705-194D-465D-9462-E18C2B92BCE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69FD31B2-6743-41C4-841B-BFF5A3DF103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D40E4095-6C0C-4BD3-9309-1F1FED377D03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C6BBF829-67B1-453E-A7CF-325835DEEF94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308D224A-A8E8-40B5-83FB-C41F4055468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CF53B0D8-546F-4146-B476-3F29FCA17BA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B1B0D173-0F33-40D8-BDB9-146AF303955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7211F8FF-598B-4548-8232-A0197FBBD2F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255504B1-2AB2-4E37-8F5A-F80983CA1EC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A7D3FD9B-9283-4A34-A669-E4D0A431A5D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E1BC1CB0-54D0-4B5D-8C4E-38880769170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96BD80B6-CBD6-46A0-8E5A-163FBF0622C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4BC72E25-F4A4-4B83-BE13-EB0637A0A26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55C80C0E-3B85-44F5-B34E-805666C1F59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B299CB8E-B54C-49CE-8F5D-573FDA056DF3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4C5A664B-0B05-40DE-9F23-B7193141AB36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6F949C62-252E-43E2-A18C-379DAB8FA76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196A543C-59C3-4B04-84E8-431EAD7815A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A5ECEBD0-B3C0-463F-8DCA-2BE5265846B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D6FB2CE2-5E41-4583-B0A7-64E592F32DD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11F3E1B1-DED6-4155-AA9F-5AE97BA657D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8D6C3670-D4F4-42AC-B18A-093D419D57B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0523DAFB-91E3-4D60-90D8-09126F2CAB6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7BBC1249-FBE3-4FE8-A3A7-9CEECF3443D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F4A4B78E-6045-4A2C-9529-660AD37CD55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6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B48DBF18-ECF7-42D1-8FE4-B654CD96D63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1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7553C8D3-F695-467E-9CB2-ACD2DB5D853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5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6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C4C35C7E-927E-48A4-AE23-8415C2E55E9D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3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6.xml"/><Relationship Id="rId6" Type="http://schemas.openxmlformats.org/officeDocument/2006/relationships/slideLayout" Target="../slideLayouts/slideLayout77.xml"/><Relationship Id="rId7" Type="http://schemas.openxmlformats.org/officeDocument/2006/relationships/slideLayout" Target="../slideLayouts/slideLayout78.xml"/><Relationship Id="rId8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Полилиния 13"/>
          <p:cNvSpPr/>
          <p:nvPr/>
        </p:nvSpPr>
        <p:spPr>
          <a:xfrm>
            <a:off x="4000680" y="1087560"/>
            <a:ext cx="8190720" cy="5769720"/>
          </a:xfrm>
          <a:custGeom>
            <a:avLst/>
            <a:gdLst>
              <a:gd name="textAreaLeft" fmla="*/ 0 w 8190720"/>
              <a:gd name="textAreaRight" fmla="*/ 8191440 w 8190720"/>
              <a:gd name="textAreaTop" fmla="*/ 0 h 5769720"/>
              <a:gd name="textAreaBottom" fmla="*/ 5770440 h 5769720"/>
            </a:gdLst>
            <a:ahLst/>
            <a:rect l="textAreaLeft" t="textAreaTop" r="textAreaRight" b="textAreaBottom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cxnSp>
        <p:nvCxnSpPr>
          <p:cNvPr id="1" name="Прямая соединительная линия 11"/>
          <p:cNvCxnSpPr/>
          <p:nvPr/>
        </p:nvCxnSpPr>
        <p:spPr>
          <a:xfrm>
            <a:off x="406080" y="183600"/>
            <a:ext cx="720" cy="1598760"/>
          </a:xfrm>
          <a:prstGeom prst="straightConnector1">
            <a:avLst/>
          </a:prstGeom>
          <a:ln cap="rnd" w="127000">
            <a:solidFill>
              <a:srgbClr val="2cc3b4"/>
            </a:solidFill>
            <a:prstDash val="dash"/>
            <a:round/>
          </a:ln>
        </p:spPr>
      </p:cxnSp>
      <p:sp>
        <p:nvSpPr>
          <p:cNvPr id="2" name="Полилиния: Фигура 13"/>
          <p:cNvSpPr/>
          <p:nvPr/>
        </p:nvSpPr>
        <p:spPr>
          <a:xfrm>
            <a:off x="5292360" y="0"/>
            <a:ext cx="2279160" cy="1267200"/>
          </a:xfrm>
          <a:custGeom>
            <a:avLst/>
            <a:gdLst>
              <a:gd name="textAreaLeft" fmla="*/ 0 w 2279160"/>
              <a:gd name="textAreaRight" fmla="*/ 2279880 w 2279160"/>
              <a:gd name="textAreaTop" fmla="*/ 0 h 1267200"/>
              <a:gd name="textAreaBottom" fmla="*/ 1267920 h 1267200"/>
            </a:gdLst>
            <a:ahLst/>
            <a:rect l="textAreaLeft" t="textAreaTop" r="textAreaRight" b="textAreaBottom"/>
            <a:pathLst>
              <a:path w="2279742" h="1267785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" name="Полилиния: фигура 15"/>
          <p:cNvSpPr/>
          <p:nvPr/>
        </p:nvSpPr>
        <p:spPr>
          <a:xfrm>
            <a:off x="10208520" y="0"/>
            <a:ext cx="1134360" cy="477360"/>
          </a:xfrm>
          <a:custGeom>
            <a:avLst/>
            <a:gdLst>
              <a:gd name="textAreaLeft" fmla="*/ 0 w 1134360"/>
              <a:gd name="textAreaRight" fmla="*/ 1135080 w 1134360"/>
              <a:gd name="textAreaTop" fmla="*/ 0 h 477360"/>
              <a:gd name="textAreaBottom" fmla="*/ 478080 h 477360"/>
            </a:gdLst>
            <a:ahLst/>
            <a:rect l="textAreaLeft" t="textAreaTop" r="textAreaRight" b="textAreaBottom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" name="Овал 17"/>
          <p:cNvSpPr/>
          <p:nvPr/>
        </p:nvSpPr>
        <p:spPr>
          <a:xfrm>
            <a:off x="1568880" y="514800"/>
            <a:ext cx="2392560" cy="232776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" name="Полилиния: Фигура 19"/>
          <p:cNvSpPr/>
          <p:nvPr/>
        </p:nvSpPr>
        <p:spPr>
          <a:xfrm flipH="1">
            <a:off x="-720" y="2949840"/>
            <a:ext cx="1185840" cy="1770840"/>
          </a:xfrm>
          <a:custGeom>
            <a:avLst/>
            <a:gdLst>
              <a:gd name="textAreaLeft" fmla="*/ -360 w 1185840"/>
              <a:gd name="textAreaRight" fmla="*/ 1186200 w 1185840"/>
              <a:gd name="textAreaTop" fmla="*/ 0 h 1770840"/>
              <a:gd name="textAreaBottom" fmla="*/ 1771560 h 1770840"/>
            </a:gdLst>
            <a:ahLst/>
            <a:rect l="textAreaLeft" t="textAreaTop" r="textAreaRight" b="textAreaBottom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6" name="Дуга 21"/>
          <p:cNvSpPr/>
          <p:nvPr/>
        </p:nvSpPr>
        <p:spPr>
          <a:xfrm rot="16200000">
            <a:off x="1539720" y="4204080"/>
            <a:ext cx="4082760" cy="4082760"/>
          </a:xfrm>
          <a:prstGeom prst="arc">
            <a:avLst>
              <a:gd name="adj1" fmla="val 16200000"/>
              <a:gd name="adj2" fmla="val 0"/>
            </a:avLst>
          </a:prstGeom>
          <a:noFill/>
          <a:ln cap="rnd" w="127000">
            <a:solidFill>
              <a:srgbClr val="2cc3b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3964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Овал 9"/>
          <p:cNvSpPr/>
          <p:nvPr/>
        </p:nvSpPr>
        <p:spPr>
          <a:xfrm>
            <a:off x="489240" y="1118880"/>
            <a:ext cx="4619160" cy="46191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6" name="Дуга 11"/>
          <p:cNvSpPr/>
          <p:nvPr/>
        </p:nvSpPr>
        <p:spPr>
          <a:xfrm rot="19809000">
            <a:off x="8683200" y="941040"/>
            <a:ext cx="2987280" cy="2987280"/>
          </a:xfrm>
          <a:prstGeom prst="arc">
            <a:avLst>
              <a:gd name="adj1" fmla="val 15817365"/>
              <a:gd name="adj2" fmla="val 1781380"/>
            </a:avLst>
          </a:prstGeom>
          <a:noFill/>
          <a:ln cap="rnd" w="127000">
            <a:solidFill>
              <a:srgbClr val="2cc3b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7" name="Овал 13"/>
          <p:cNvSpPr/>
          <p:nvPr/>
        </p:nvSpPr>
        <p:spPr>
          <a:xfrm>
            <a:off x="910080" y="4781160"/>
            <a:ext cx="545400" cy="545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8" name="PlaceHolder 1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&lt;нижний колонтитул&gt;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C4C4385-63D7-4ACB-8AE1-6673CDB73CC8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Полилиния: фигура 6"/>
          <p:cNvSpPr/>
          <p:nvPr/>
        </p:nvSpPr>
        <p:spPr>
          <a:xfrm>
            <a:off x="10494360" y="0"/>
            <a:ext cx="848520" cy="357120"/>
          </a:xfrm>
          <a:custGeom>
            <a:avLst/>
            <a:gdLst>
              <a:gd name="textAreaLeft" fmla="*/ 0 w 848520"/>
              <a:gd name="textAreaRight" fmla="*/ 849240 w 848520"/>
              <a:gd name="textAreaTop" fmla="*/ 0 h 357120"/>
              <a:gd name="textAreaBottom" fmla="*/ 357840 h 357120"/>
            </a:gdLst>
            <a:ahLst/>
            <a:rect l="textAreaLeft" t="textAreaTop" r="textAreaRight" b="textAreaBottom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90" name="Полилиния: Фигура 7"/>
          <p:cNvSpPr/>
          <p:nvPr/>
        </p:nvSpPr>
        <p:spPr>
          <a:xfrm flipH="1">
            <a:off x="122760" y="5717880"/>
            <a:ext cx="1770840" cy="1139400"/>
          </a:xfrm>
          <a:custGeom>
            <a:avLst/>
            <a:gdLst>
              <a:gd name="textAreaLeft" fmla="*/ 360 w 1770840"/>
              <a:gd name="textAreaRight" fmla="*/ 1771920 w 1770840"/>
              <a:gd name="textAreaTop" fmla="*/ 0 h 1139400"/>
              <a:gd name="textAreaBottom" fmla="*/ 1140120 h 1139400"/>
            </a:gdLst>
            <a:ahLst/>
            <a:rect l="textAreaLeft" t="textAreaTop" r="textAreaRight" b="textAreaBottom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91" name="PlaceHolder 1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&lt;нижний колонтитул&gt;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sldNum" idx="5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76221F9-AA1C-4997-87F3-914597348A4E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dt" idx="6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Овал 9"/>
          <p:cNvSpPr/>
          <p:nvPr/>
        </p:nvSpPr>
        <p:spPr>
          <a:xfrm>
            <a:off x="10249560" y="1555200"/>
            <a:ext cx="818640" cy="7963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33" name="Прямоугольник 11"/>
          <p:cNvSpPr/>
          <p:nvPr/>
        </p:nvSpPr>
        <p:spPr>
          <a:xfrm>
            <a:off x="7590240" y="4034520"/>
            <a:ext cx="875880" cy="875880"/>
          </a:xfrm>
          <a:prstGeom prst="rect">
            <a:avLst/>
          </a:prstGeom>
          <a:noFill/>
          <a:ln w="127000">
            <a:solidFill>
              <a:srgbClr val="ff951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34" name="PlaceHolder 1"/>
          <p:cNvSpPr>
            <a:spLocks noGrp="1"/>
          </p:cNvSpPr>
          <p:nvPr>
            <p:ph type="ftr" idx="7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&lt;нижний колонтитул&gt;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sldNum" idx="8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7EEC3CFB-FF19-473C-B81F-AF49812CB931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dt" idx="9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Полилиния: Фигура 9"/>
          <p:cNvSpPr/>
          <p:nvPr/>
        </p:nvSpPr>
        <p:spPr>
          <a:xfrm rot="16200000">
            <a:off x="-388440" y="4842000"/>
            <a:ext cx="1736640" cy="958680"/>
          </a:xfrm>
          <a:custGeom>
            <a:avLst/>
            <a:gdLst>
              <a:gd name="textAreaLeft" fmla="*/ 0 w 1736640"/>
              <a:gd name="textAreaRight" fmla="*/ 1737360 w 1736640"/>
              <a:gd name="textAreaTop" fmla="*/ 0 h 958680"/>
              <a:gd name="textAreaBottom" fmla="*/ 959400 h 958680"/>
            </a:gdLst>
            <a:ahLst/>
            <a:rect l="textAreaLeft" t="textAreaTop" r="textAreaRight" b="textAreaBottom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76" name="Полилиния: Фигура 10"/>
          <p:cNvSpPr/>
          <p:nvPr/>
        </p:nvSpPr>
        <p:spPr>
          <a:xfrm>
            <a:off x="10494360" y="0"/>
            <a:ext cx="848520" cy="357120"/>
          </a:xfrm>
          <a:custGeom>
            <a:avLst/>
            <a:gdLst>
              <a:gd name="textAreaLeft" fmla="*/ 0 w 848520"/>
              <a:gd name="textAreaRight" fmla="*/ 849240 w 848520"/>
              <a:gd name="textAreaTop" fmla="*/ 0 h 357120"/>
              <a:gd name="textAreaBottom" fmla="*/ 357840 h 357120"/>
            </a:gdLst>
            <a:ahLst/>
            <a:rect l="textAreaLeft" t="textAreaTop" r="textAreaRight" b="textAreaBottom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77" name="PlaceHolder 1"/>
          <p:cNvSpPr>
            <a:spLocks noGrp="1"/>
          </p:cNvSpPr>
          <p:nvPr>
            <p:ph type="ftr" idx="10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&lt;нижний колонтитул&gt;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sldNum" idx="11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801B416-5D3F-4812-80E4-0B7852891532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 type="dt" idx="12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80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Полилиния: Фигура 9"/>
          <p:cNvSpPr/>
          <p:nvPr/>
        </p:nvSpPr>
        <p:spPr>
          <a:xfrm rot="16200000">
            <a:off x="-388440" y="4842000"/>
            <a:ext cx="1736640" cy="958680"/>
          </a:xfrm>
          <a:custGeom>
            <a:avLst/>
            <a:gdLst>
              <a:gd name="textAreaLeft" fmla="*/ 0 w 1736640"/>
              <a:gd name="textAreaRight" fmla="*/ 1737360 w 1736640"/>
              <a:gd name="textAreaTop" fmla="*/ 0 h 958680"/>
              <a:gd name="textAreaBottom" fmla="*/ 959400 h 958680"/>
            </a:gdLst>
            <a:ahLst/>
            <a:rect l="textAreaLeft" t="textAreaTop" r="textAreaRight" b="textAreaBottom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19" name="Полилиния: Фигура 10"/>
          <p:cNvSpPr/>
          <p:nvPr/>
        </p:nvSpPr>
        <p:spPr>
          <a:xfrm>
            <a:off x="10494360" y="0"/>
            <a:ext cx="848520" cy="357120"/>
          </a:xfrm>
          <a:custGeom>
            <a:avLst/>
            <a:gdLst>
              <a:gd name="textAreaLeft" fmla="*/ 0 w 848520"/>
              <a:gd name="textAreaRight" fmla="*/ 849240 w 848520"/>
              <a:gd name="textAreaTop" fmla="*/ 0 h 357120"/>
              <a:gd name="textAreaBottom" fmla="*/ 357840 h 357120"/>
            </a:gdLst>
            <a:ahLst/>
            <a:rect l="textAreaLeft" t="textAreaTop" r="textAreaRight" b="textAreaBottom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20" name="PlaceHolder 1"/>
          <p:cNvSpPr>
            <a:spLocks noGrp="1"/>
          </p:cNvSpPr>
          <p:nvPr>
            <p:ph type="ftr" idx="13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&lt;нижний колонтитул&gt;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 type="sldNum" idx="14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84281B5-C65A-4F26-992E-DF616F76C746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2" name="PlaceHolder 3"/>
          <p:cNvSpPr>
            <a:spLocks noGrp="1"/>
          </p:cNvSpPr>
          <p:nvPr>
            <p:ph type="dt" idx="15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Овал 9"/>
          <p:cNvSpPr/>
          <p:nvPr/>
        </p:nvSpPr>
        <p:spPr>
          <a:xfrm>
            <a:off x="707400" y="847440"/>
            <a:ext cx="4619160" cy="46191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62" name="Полилиния: фигура 11"/>
          <p:cNvSpPr/>
          <p:nvPr/>
        </p:nvSpPr>
        <p:spPr>
          <a:xfrm flipH="1">
            <a:off x="529920" y="0"/>
            <a:ext cx="1154520" cy="590400"/>
          </a:xfrm>
          <a:custGeom>
            <a:avLst/>
            <a:gdLst>
              <a:gd name="textAreaLeft" fmla="*/ 360 w 1154520"/>
              <a:gd name="textAreaRight" fmla="*/ 1155600 w 1154520"/>
              <a:gd name="textAreaTop" fmla="*/ 0 h 590400"/>
              <a:gd name="textAreaBottom" fmla="*/ 591120 h 590400"/>
            </a:gdLst>
            <a:ahLst/>
            <a:rect l="textAreaLeft" t="textAreaTop" r="textAreaRight" b="textAreaBottom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63" name="Полилиния: Фигура 13"/>
          <p:cNvSpPr/>
          <p:nvPr/>
        </p:nvSpPr>
        <p:spPr>
          <a:xfrm flipH="1">
            <a:off x="3960720" y="0"/>
            <a:ext cx="1736640" cy="958680"/>
          </a:xfrm>
          <a:custGeom>
            <a:avLst/>
            <a:gdLst>
              <a:gd name="textAreaLeft" fmla="*/ -360 w 1736640"/>
              <a:gd name="textAreaRight" fmla="*/ 1737000 w 1736640"/>
              <a:gd name="textAreaTop" fmla="*/ 0 h 958680"/>
              <a:gd name="textAreaBottom" fmla="*/ 959400 h 958680"/>
            </a:gdLst>
            <a:ahLst/>
            <a:rect l="textAreaLeft" t="textAreaTop" r="textAreaRight" b="textAreaBottom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64" name="Полилиния: фигура 15"/>
          <p:cNvSpPr/>
          <p:nvPr/>
        </p:nvSpPr>
        <p:spPr>
          <a:xfrm flipH="1">
            <a:off x="-720" y="2936880"/>
            <a:ext cx="159120" cy="552240"/>
          </a:xfrm>
          <a:custGeom>
            <a:avLst/>
            <a:gdLst>
              <a:gd name="textAreaLeft" fmla="*/ -360 w 159120"/>
              <a:gd name="textAreaRight" fmla="*/ 159480 w 159120"/>
              <a:gd name="textAreaTop" fmla="*/ 0 h 552240"/>
              <a:gd name="textAreaBottom" fmla="*/ 552960 h 552240"/>
            </a:gdLst>
            <a:ahLst/>
            <a:rect l="textAreaLeft" t="textAreaTop" r="textAreaRight" b="textAreaBottom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65" name="Полилиния: Фигура 17"/>
          <p:cNvSpPr/>
          <p:nvPr/>
        </p:nvSpPr>
        <p:spPr>
          <a:xfrm flipH="1">
            <a:off x="-720" y="5835600"/>
            <a:ext cx="1547640" cy="1021680"/>
          </a:xfrm>
          <a:custGeom>
            <a:avLst/>
            <a:gdLst>
              <a:gd name="textAreaLeft" fmla="*/ 360 w 1547640"/>
              <a:gd name="textAreaRight" fmla="*/ 1548720 w 1547640"/>
              <a:gd name="textAreaTop" fmla="*/ 0 h 1021680"/>
              <a:gd name="textAreaBottom" fmla="*/ 1022400 h 1021680"/>
            </a:gdLst>
            <a:ahLst/>
            <a:rect l="textAreaLeft" t="textAreaTop" r="textAreaRight" b="textAreaBottom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66" name="Полилиния: Фигура 19"/>
          <p:cNvSpPr/>
          <p:nvPr/>
        </p:nvSpPr>
        <p:spPr>
          <a:xfrm flipH="1">
            <a:off x="3404160" y="5717880"/>
            <a:ext cx="1770840" cy="1139400"/>
          </a:xfrm>
          <a:custGeom>
            <a:avLst/>
            <a:gdLst>
              <a:gd name="textAreaLeft" fmla="*/ 360 w 1770840"/>
              <a:gd name="textAreaRight" fmla="*/ 1771920 w 1770840"/>
              <a:gd name="textAreaTop" fmla="*/ 0 h 1139400"/>
              <a:gd name="textAreaBottom" fmla="*/ 1140120 h 1139400"/>
            </a:gdLst>
            <a:ahLst/>
            <a:rect l="textAreaLeft" t="textAreaTop" r="textAreaRight" b="textAreaBottom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67" name="Полилиния: Фигура 21"/>
          <p:cNvSpPr/>
          <p:nvPr/>
        </p:nvSpPr>
        <p:spPr>
          <a:xfrm flipH="1">
            <a:off x="4132080" y="6258600"/>
            <a:ext cx="1565280" cy="598680"/>
          </a:xfrm>
          <a:custGeom>
            <a:avLst/>
            <a:gdLst>
              <a:gd name="textAreaLeft" fmla="*/ -360 w 1565280"/>
              <a:gd name="textAreaRight" fmla="*/ 1565640 w 1565280"/>
              <a:gd name="textAreaTop" fmla="*/ 0 h 598680"/>
              <a:gd name="textAreaBottom" fmla="*/ 599400 h 598680"/>
            </a:gdLst>
            <a:ahLst/>
            <a:rect l="textAreaLeft" t="textAreaTop" r="textAreaRight" b="textAreaBottom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68" name="PlaceHolder 1"/>
          <p:cNvSpPr>
            <a:spLocks noGrp="1"/>
          </p:cNvSpPr>
          <p:nvPr>
            <p:ph type="ftr" idx="16"/>
          </p:nvPr>
        </p:nvSpPr>
        <p:spPr>
          <a:xfrm>
            <a:off x="609912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&lt;нижний колонтитул&gt;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69" name="PlaceHolder 2"/>
          <p:cNvSpPr>
            <a:spLocks noGrp="1"/>
          </p:cNvSpPr>
          <p:nvPr>
            <p:ph type="sldNum" idx="17"/>
          </p:nvPr>
        </p:nvSpPr>
        <p:spPr>
          <a:xfrm>
            <a:off x="10506600" y="6356520"/>
            <a:ext cx="84960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CA1057F-0636-44F6-A1DC-A6835964158B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0" name="PlaceHolder 3"/>
          <p:cNvSpPr>
            <a:spLocks noGrp="1"/>
          </p:cNvSpPr>
          <p:nvPr>
            <p:ph type="dt" idx="18"/>
          </p:nvPr>
        </p:nvSpPr>
        <p:spPr>
          <a:xfrm>
            <a:off x="1682640" y="6356520"/>
            <a:ext cx="154476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1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slideLayout" Target="../slideLayouts/slideLayout6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image" Target="../media/image15.jpeg"/><Relationship Id="rId4" Type="http://schemas.openxmlformats.org/officeDocument/2006/relationships/slideLayout" Target="../slideLayouts/slideLayout6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image" Target="../media/image18.jpeg"/><Relationship Id="rId4" Type="http://schemas.openxmlformats.org/officeDocument/2006/relationships/slideLayout" Target="../slideLayouts/slideLayout6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jpeg"/><Relationship Id="rId3" Type="http://schemas.openxmlformats.org/officeDocument/2006/relationships/slideLayout" Target="../slideLayouts/slideLayout61.xml"/><Relationship Id="rId4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wmf"/><Relationship Id="rId5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image" Target="../media/image26.jpeg"/><Relationship Id="rId3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hyperlink" Target="https://sh4-krasnoyarsk-r04.gosweb.gosuslugi.ru/nasha-shkola/gorodskaya-bazovaya-opornaya-ploschadka/" TargetMode="Externa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slideLayout" Target="../slideLayouts/slideLayout73.xml"/><Relationship Id="rId5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image" Target="../media/image30.jpeg"/><Relationship Id="rId3" Type="http://schemas.openxmlformats.org/officeDocument/2006/relationships/image" Target="../media/image31.jpeg"/><Relationship Id="rId4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37.xml"/><Relationship Id="rId4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3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4" Type="http://schemas.openxmlformats.org/officeDocument/2006/relationships/slideLayout" Target="../slideLayouts/slideLayout25.xml"/><Relationship Id="rId5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49.xml"/><Relationship Id="rId3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5093280" y="2743200"/>
            <a:ext cx="6591960" cy="238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rmAutofit/>
          </a:bodyPr>
          <a:p>
            <a:pPr indent="0" algn="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6000" spc="-1" strike="noStrike">
                <a:solidFill>
                  <a:srgbClr val="ffffff"/>
                </a:solidFill>
                <a:latin typeface="Comic Sans MS"/>
              </a:rPr>
              <a:t>Карта урока как средство обратной связи</a:t>
            </a:r>
            <a:endParaRPr b="0" lang="ru-RU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 type="subTitle"/>
          </p:nvPr>
        </p:nvSpPr>
        <p:spPr>
          <a:xfrm>
            <a:off x="5093280" y="5221080"/>
            <a:ext cx="6591960" cy="9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2000"/>
          </a:bodyPr>
          <a:p>
            <a:pPr indent="0" algn="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400" spc="-1" strike="noStrike">
                <a:solidFill>
                  <a:srgbClr val="ffffff"/>
                </a:solidFill>
                <a:latin typeface="Comic Sans MS"/>
              </a:rPr>
              <a:t>Лущикова Елена Борисовна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indent="0" algn="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400" spc="-1" strike="noStrike">
                <a:solidFill>
                  <a:srgbClr val="ffffff"/>
                </a:solidFill>
                <a:latin typeface="Comic Sans MS"/>
              </a:rPr>
              <a:t>Учитель начальных классов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indent="0" algn="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400" spc="-1" strike="noStrike">
                <a:solidFill>
                  <a:srgbClr val="ffffff"/>
                </a:solidFill>
                <a:latin typeface="Comic Sans MS"/>
              </a:rPr>
              <a:t>МБОУ СШ №4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indent="0" algn="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/>
          </p:nvPr>
        </p:nvSpPr>
        <p:spPr>
          <a:xfrm>
            <a:off x="839880" y="1681200"/>
            <a:ext cx="3291120" cy="82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4" name="PlaceHolder 2"/>
          <p:cNvSpPr>
            <a:spLocks noGrp="1"/>
          </p:cNvSpPr>
          <p:nvPr>
            <p:ph/>
          </p:nvPr>
        </p:nvSpPr>
        <p:spPr>
          <a:xfrm>
            <a:off x="839880" y="2505240"/>
            <a:ext cx="3291120" cy="3683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PlaceHolder 3"/>
          <p:cNvSpPr>
            <a:spLocks noGrp="1"/>
          </p:cNvSpPr>
          <p:nvPr>
            <p:ph/>
          </p:nvPr>
        </p:nvSpPr>
        <p:spPr>
          <a:xfrm>
            <a:off x="4453200" y="1681200"/>
            <a:ext cx="3291120" cy="82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6" name="PlaceHolder 4"/>
          <p:cNvSpPr>
            <a:spLocks noGrp="1"/>
          </p:cNvSpPr>
          <p:nvPr>
            <p:ph/>
          </p:nvPr>
        </p:nvSpPr>
        <p:spPr>
          <a:xfrm>
            <a:off x="4453200" y="2505240"/>
            <a:ext cx="3291120" cy="3683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7" name="PlaceHolder 5"/>
          <p:cNvSpPr>
            <a:spLocks noGrp="1"/>
          </p:cNvSpPr>
          <p:nvPr>
            <p:ph/>
          </p:nvPr>
        </p:nvSpPr>
        <p:spPr>
          <a:xfrm>
            <a:off x="8065080" y="1681200"/>
            <a:ext cx="3291120" cy="82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8" name="PlaceHolder 6"/>
          <p:cNvSpPr>
            <a:spLocks noGrp="1"/>
          </p:cNvSpPr>
          <p:nvPr>
            <p:ph/>
          </p:nvPr>
        </p:nvSpPr>
        <p:spPr>
          <a:xfrm>
            <a:off x="8065080" y="2505240"/>
            <a:ext cx="3291120" cy="3683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49" name="Рисунок 11" descr=""/>
          <p:cNvPicPr/>
          <p:nvPr/>
        </p:nvPicPr>
        <p:blipFill>
          <a:blip r:embed="rId1"/>
          <a:stretch/>
        </p:blipFill>
        <p:spPr>
          <a:xfrm>
            <a:off x="73080" y="265320"/>
            <a:ext cx="4272840" cy="5821560"/>
          </a:xfrm>
          <a:prstGeom prst="rect">
            <a:avLst/>
          </a:prstGeom>
          <a:ln w="0">
            <a:noFill/>
          </a:ln>
        </p:spPr>
      </p:pic>
      <p:pic>
        <p:nvPicPr>
          <p:cNvPr id="350" name="Рисунок 12" descr=""/>
          <p:cNvPicPr/>
          <p:nvPr/>
        </p:nvPicPr>
        <p:blipFill>
          <a:blip r:embed="rId2"/>
          <a:stretch/>
        </p:blipFill>
        <p:spPr>
          <a:xfrm>
            <a:off x="7745040" y="367560"/>
            <a:ext cx="4321800" cy="5821560"/>
          </a:xfrm>
          <a:prstGeom prst="rect">
            <a:avLst/>
          </a:prstGeom>
          <a:ln w="0">
            <a:noFill/>
          </a:ln>
        </p:spPr>
      </p:pic>
      <p:pic>
        <p:nvPicPr>
          <p:cNvPr id="351" name="Рисунок 13" descr=""/>
          <p:cNvPicPr/>
          <p:nvPr/>
        </p:nvPicPr>
        <p:blipFill>
          <a:blip r:embed="rId3"/>
          <a:stretch/>
        </p:blipFill>
        <p:spPr>
          <a:xfrm>
            <a:off x="3027240" y="1283400"/>
            <a:ext cx="5582880" cy="3785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3" name="PlaceHolder 2"/>
          <p:cNvSpPr>
            <a:spLocks noGrp="1"/>
          </p:cNvSpPr>
          <p:nvPr>
            <p:ph/>
          </p:nvPr>
        </p:nvSpPr>
        <p:spPr>
          <a:xfrm>
            <a:off x="839880" y="1681200"/>
            <a:ext cx="3291120" cy="82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4" name="PlaceHolder 3"/>
          <p:cNvSpPr>
            <a:spLocks noGrp="1"/>
          </p:cNvSpPr>
          <p:nvPr>
            <p:ph/>
          </p:nvPr>
        </p:nvSpPr>
        <p:spPr>
          <a:xfrm>
            <a:off x="839880" y="2505240"/>
            <a:ext cx="3291120" cy="3683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5" name="PlaceHolder 4"/>
          <p:cNvSpPr>
            <a:spLocks noGrp="1"/>
          </p:cNvSpPr>
          <p:nvPr>
            <p:ph/>
          </p:nvPr>
        </p:nvSpPr>
        <p:spPr>
          <a:xfrm>
            <a:off x="4453200" y="1681200"/>
            <a:ext cx="3291120" cy="82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6" name="PlaceHolder 5"/>
          <p:cNvSpPr>
            <a:spLocks noGrp="1"/>
          </p:cNvSpPr>
          <p:nvPr>
            <p:ph type="dt" idx="2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03.09.20ГГ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7" name="PlaceHolder 6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DA77EFC-92E0-4221-80A1-37C85A85C521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8" name="PlaceHolder 7"/>
          <p:cNvSpPr>
            <a:spLocks noGrp="1"/>
          </p:cNvSpPr>
          <p:nvPr>
            <p:ph/>
          </p:nvPr>
        </p:nvSpPr>
        <p:spPr>
          <a:xfrm>
            <a:off x="8065080" y="1681200"/>
            <a:ext cx="3291120" cy="82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59" name="Рисунок 12" descr=""/>
          <p:cNvPicPr/>
          <p:nvPr/>
        </p:nvPicPr>
        <p:blipFill>
          <a:blip r:embed="rId1"/>
          <a:stretch/>
        </p:blipFill>
        <p:spPr>
          <a:xfrm>
            <a:off x="132120" y="136440"/>
            <a:ext cx="5956200" cy="6567480"/>
          </a:xfrm>
          <a:prstGeom prst="rect">
            <a:avLst/>
          </a:prstGeom>
          <a:ln w="0">
            <a:noFill/>
          </a:ln>
        </p:spPr>
      </p:pic>
      <p:pic>
        <p:nvPicPr>
          <p:cNvPr id="360" name="Рисунок 14" descr=""/>
          <p:cNvPicPr/>
          <p:nvPr/>
        </p:nvPicPr>
        <p:blipFill>
          <a:blip r:embed="rId2"/>
          <a:stretch/>
        </p:blipFill>
        <p:spPr>
          <a:xfrm>
            <a:off x="6180840" y="136440"/>
            <a:ext cx="5495400" cy="4399920"/>
          </a:xfrm>
          <a:prstGeom prst="rect">
            <a:avLst/>
          </a:prstGeom>
          <a:ln w="0">
            <a:noFill/>
          </a:ln>
        </p:spPr>
      </p:pic>
      <p:pic>
        <p:nvPicPr>
          <p:cNvPr id="361" name="Объект 16" descr=""/>
          <p:cNvPicPr/>
          <p:nvPr/>
        </p:nvPicPr>
        <p:blipFill>
          <a:blip r:embed="rId3"/>
          <a:stretch/>
        </p:blipFill>
        <p:spPr>
          <a:xfrm>
            <a:off x="7061400" y="3821040"/>
            <a:ext cx="4614840" cy="2899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3" name="PlaceHolder 2"/>
          <p:cNvSpPr>
            <a:spLocks noGrp="1"/>
          </p:cNvSpPr>
          <p:nvPr>
            <p:ph/>
          </p:nvPr>
        </p:nvSpPr>
        <p:spPr>
          <a:xfrm>
            <a:off x="839880" y="1681200"/>
            <a:ext cx="3291120" cy="82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4" name="PlaceHolder 3"/>
          <p:cNvSpPr>
            <a:spLocks noGrp="1"/>
          </p:cNvSpPr>
          <p:nvPr>
            <p:ph/>
          </p:nvPr>
        </p:nvSpPr>
        <p:spPr>
          <a:xfrm>
            <a:off x="839880" y="2505240"/>
            <a:ext cx="3291120" cy="3683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5" name="PlaceHolder 4"/>
          <p:cNvSpPr>
            <a:spLocks noGrp="1"/>
          </p:cNvSpPr>
          <p:nvPr>
            <p:ph/>
          </p:nvPr>
        </p:nvSpPr>
        <p:spPr>
          <a:xfrm>
            <a:off x="4453200" y="1681200"/>
            <a:ext cx="3291120" cy="82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6" name="PlaceHolder 5"/>
          <p:cNvSpPr>
            <a:spLocks noGrp="1"/>
          </p:cNvSpPr>
          <p:nvPr>
            <p:ph/>
          </p:nvPr>
        </p:nvSpPr>
        <p:spPr>
          <a:xfrm>
            <a:off x="4453200" y="2505240"/>
            <a:ext cx="3291120" cy="3683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7" name="PlaceHolder 6"/>
          <p:cNvSpPr>
            <a:spLocks noGrp="1"/>
          </p:cNvSpPr>
          <p:nvPr>
            <p:ph type="sldNum" idx="25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1FBA5E1-1C7E-4BC5-9D33-C62BD6BC11D5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8" name="PlaceHolder 7"/>
          <p:cNvSpPr>
            <a:spLocks noGrp="1"/>
          </p:cNvSpPr>
          <p:nvPr>
            <p:ph/>
          </p:nvPr>
        </p:nvSpPr>
        <p:spPr>
          <a:xfrm>
            <a:off x="8065080" y="1681200"/>
            <a:ext cx="3291120" cy="82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69" name="Рисунок 12" descr=""/>
          <p:cNvPicPr/>
          <p:nvPr/>
        </p:nvPicPr>
        <p:blipFill>
          <a:blip r:embed="rId1"/>
          <a:stretch/>
        </p:blipFill>
        <p:spPr>
          <a:xfrm>
            <a:off x="0" y="56520"/>
            <a:ext cx="4822920" cy="6435720"/>
          </a:xfrm>
          <a:prstGeom prst="rect">
            <a:avLst/>
          </a:prstGeom>
          <a:ln w="0">
            <a:noFill/>
          </a:ln>
        </p:spPr>
      </p:pic>
      <p:pic>
        <p:nvPicPr>
          <p:cNvPr id="370" name="Рисунок 14" descr=""/>
          <p:cNvPicPr/>
          <p:nvPr/>
        </p:nvPicPr>
        <p:blipFill>
          <a:blip r:embed="rId2"/>
          <a:stretch/>
        </p:blipFill>
        <p:spPr>
          <a:xfrm>
            <a:off x="4823640" y="199080"/>
            <a:ext cx="4694400" cy="6206040"/>
          </a:xfrm>
          <a:prstGeom prst="rect">
            <a:avLst/>
          </a:prstGeom>
          <a:ln w="0">
            <a:noFill/>
          </a:ln>
        </p:spPr>
      </p:pic>
      <p:pic>
        <p:nvPicPr>
          <p:cNvPr id="371" name="Объект 16" descr=""/>
          <p:cNvPicPr/>
          <p:nvPr/>
        </p:nvPicPr>
        <p:blipFill>
          <a:blip r:embed="rId3"/>
          <a:stretch/>
        </p:blipFill>
        <p:spPr>
          <a:xfrm>
            <a:off x="7293600" y="4626360"/>
            <a:ext cx="4833720" cy="2230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PlaceHolder 1"/>
          <p:cNvSpPr>
            <a:spLocks noGrp="1"/>
          </p:cNvSpPr>
          <p:nvPr>
            <p:ph type="dt" idx="26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03.09.20ГГ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373" name="Рисунок 3" descr=""/>
          <p:cNvPicPr/>
          <p:nvPr/>
        </p:nvPicPr>
        <p:blipFill>
          <a:blip r:embed="rId1"/>
          <a:stretch/>
        </p:blipFill>
        <p:spPr>
          <a:xfrm>
            <a:off x="122040" y="68400"/>
            <a:ext cx="5067720" cy="6710400"/>
          </a:xfrm>
          <a:prstGeom prst="rect">
            <a:avLst/>
          </a:prstGeom>
          <a:ln w="0">
            <a:noFill/>
          </a:ln>
        </p:spPr>
      </p:pic>
      <p:pic>
        <p:nvPicPr>
          <p:cNvPr id="374" name="Рисунок 5" descr=""/>
          <p:cNvPicPr/>
          <p:nvPr/>
        </p:nvPicPr>
        <p:blipFill>
          <a:blip r:embed="rId2"/>
          <a:stretch/>
        </p:blipFill>
        <p:spPr>
          <a:xfrm>
            <a:off x="5704200" y="68400"/>
            <a:ext cx="5696280" cy="6497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PlaceHolder 1"/>
          <p:cNvSpPr>
            <a:spLocks noGrp="1"/>
          </p:cNvSpPr>
          <p:nvPr>
            <p:ph type="title"/>
          </p:nvPr>
        </p:nvSpPr>
        <p:spPr>
          <a:xfrm>
            <a:off x="53964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4400" spc="-1" strike="noStrike">
                <a:solidFill>
                  <a:srgbClr val="000000"/>
                </a:solidFill>
                <a:latin typeface="Comic Sans MS"/>
              </a:rPr>
              <a:t>Дифференцированное </a:t>
            </a:r>
            <a:br>
              <a:rPr sz="4400"/>
            </a:br>
            <a:r>
              <a:rPr b="0" lang="ru-RU" sz="4400" spc="-1" strike="noStrike">
                <a:solidFill>
                  <a:srgbClr val="000000"/>
                </a:solidFill>
                <a:latin typeface="Comic Sans MS"/>
              </a:rPr>
              <a:t>домашнее задание 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76" name="Рисунок 4" descr=""/>
          <p:cNvPicPr/>
          <p:nvPr/>
        </p:nvPicPr>
        <p:blipFill>
          <a:blip r:embed="rId1"/>
          <a:stretch/>
        </p:blipFill>
        <p:spPr>
          <a:xfrm>
            <a:off x="1692000" y="1535040"/>
            <a:ext cx="1248840" cy="1324800"/>
          </a:xfrm>
          <a:prstGeom prst="rect">
            <a:avLst/>
          </a:prstGeom>
          <a:ln w="0">
            <a:noFill/>
          </a:ln>
        </p:spPr>
      </p:pic>
      <p:pic>
        <p:nvPicPr>
          <p:cNvPr id="377" name="Рисунок 5" descr=""/>
          <p:cNvPicPr/>
          <p:nvPr/>
        </p:nvPicPr>
        <p:blipFill>
          <a:blip r:embed="rId2"/>
          <a:stretch/>
        </p:blipFill>
        <p:spPr>
          <a:xfrm>
            <a:off x="5877720" y="1535040"/>
            <a:ext cx="1068840" cy="1324800"/>
          </a:xfrm>
          <a:prstGeom prst="rect">
            <a:avLst/>
          </a:prstGeom>
          <a:ln w="0">
            <a:noFill/>
          </a:ln>
        </p:spPr>
      </p:pic>
      <p:pic>
        <p:nvPicPr>
          <p:cNvPr id="378" name="Рисунок 6" descr=""/>
          <p:cNvPicPr/>
          <p:nvPr/>
        </p:nvPicPr>
        <p:blipFill>
          <a:blip r:embed="rId3"/>
          <a:stretch/>
        </p:blipFill>
        <p:spPr>
          <a:xfrm>
            <a:off x="9467280" y="1602360"/>
            <a:ext cx="1230120" cy="1257840"/>
          </a:xfrm>
          <a:prstGeom prst="rect">
            <a:avLst/>
          </a:prstGeom>
          <a:ln w="0">
            <a:noFill/>
          </a:ln>
        </p:spPr>
      </p:pic>
      <p:pic>
        <p:nvPicPr>
          <p:cNvPr id="379" name="Рисунок 2" descr=""/>
          <p:cNvPicPr/>
          <p:nvPr/>
        </p:nvPicPr>
        <p:blipFill>
          <a:blip r:embed="rId4"/>
          <a:stretch/>
        </p:blipFill>
        <p:spPr>
          <a:xfrm>
            <a:off x="1082880" y="3043800"/>
            <a:ext cx="10370880" cy="2616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PlaceHolder 1"/>
          <p:cNvSpPr>
            <a:spLocks noGrp="1"/>
          </p:cNvSpPr>
          <p:nvPr>
            <p:ph type="title"/>
          </p:nvPr>
        </p:nvSpPr>
        <p:spPr>
          <a:xfrm>
            <a:off x="53964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81" name="Рисунок 3" descr=""/>
          <p:cNvPicPr/>
          <p:nvPr/>
        </p:nvPicPr>
        <p:blipFill>
          <a:blip r:embed="rId1"/>
          <a:stretch/>
        </p:blipFill>
        <p:spPr>
          <a:xfrm>
            <a:off x="182880" y="156600"/>
            <a:ext cx="5341680" cy="6638400"/>
          </a:xfrm>
          <a:prstGeom prst="rect">
            <a:avLst/>
          </a:prstGeom>
          <a:ln w="0">
            <a:noFill/>
          </a:ln>
        </p:spPr>
      </p:pic>
      <p:pic>
        <p:nvPicPr>
          <p:cNvPr id="382" name="Объект 8" descr=""/>
          <p:cNvPicPr/>
          <p:nvPr/>
        </p:nvPicPr>
        <p:blipFill>
          <a:blip r:embed="rId2"/>
          <a:stretch/>
        </p:blipFill>
        <p:spPr>
          <a:xfrm>
            <a:off x="5625720" y="35280"/>
            <a:ext cx="5267880" cy="6786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4400" spc="-1" strike="noStrike">
                <a:solidFill>
                  <a:srgbClr val="000000"/>
                </a:solidFill>
                <a:latin typeface="Comic Sans MS"/>
              </a:rPr>
              <a:t>Вывод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4" name="PlaceHolder 2"/>
          <p:cNvSpPr>
            <a:spLocks noGrp="1"/>
          </p:cNvSpPr>
          <p:nvPr>
            <p:ph/>
          </p:nvPr>
        </p:nvSpPr>
        <p:spPr>
          <a:xfrm>
            <a:off x="748800" y="1690560"/>
            <a:ext cx="11163600" cy="4498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omic Sans MS"/>
              </a:rPr>
              <a:t>Карта урока - это и есть прием эффективной обратной связи, с которой нужно работать, которая позволяет учителю: продумать, как давать тему; упорядочить все задания; упростить работу; обратная связь.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omic Sans MS"/>
              </a:rPr>
              <a:t>Ученику: интерес; свежий взгляд на сам процесс\урок; материал - конструктор; новый формат; выражать своё мнение.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omic Sans MS"/>
              </a:rPr>
              <a:t>Родителю: снимает вопросы родителей по объективности оценивания, родитель видит, что именно у ребенка западает.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PlaceHolder 1"/>
          <p:cNvSpPr>
            <a:spLocks noGrp="1"/>
          </p:cNvSpPr>
          <p:nvPr>
            <p:ph type="title"/>
          </p:nvPr>
        </p:nvSpPr>
        <p:spPr>
          <a:xfrm>
            <a:off x="99720" y="127080"/>
            <a:ext cx="1051488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3600" spc="-1" strike="noStrike">
                <a:solidFill>
                  <a:srgbClr val="000000"/>
                </a:solidFill>
                <a:latin typeface="Comic Sans MS"/>
              </a:rPr>
              <a:t>Сайты и сервисы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6" name="PlaceHolder 2"/>
          <p:cNvSpPr>
            <a:spLocks noGrp="1"/>
          </p:cNvSpPr>
          <p:nvPr>
            <p:ph/>
          </p:nvPr>
        </p:nvSpPr>
        <p:spPr>
          <a:xfrm>
            <a:off x="746640" y="1638000"/>
            <a:ext cx="3291120" cy="82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rmAutofit/>
          </a:bodyPr>
          <a:p>
            <a:pPr indent="0">
              <a:lnSpc>
                <a:spcPct val="107000"/>
              </a:lnSpc>
              <a:spcBef>
                <a:spcPts val="1001"/>
              </a:spcBef>
              <a:spcAft>
                <a:spcPts val="799"/>
              </a:spcAft>
              <a:buNone/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omic Sans MS"/>
                <a:ea typeface="Calibri"/>
              </a:rPr>
              <a:t>ИДЕИ: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PlaceHolder 3"/>
          <p:cNvSpPr>
            <a:spLocks noGrp="1"/>
          </p:cNvSpPr>
          <p:nvPr>
            <p:ph/>
          </p:nvPr>
        </p:nvSpPr>
        <p:spPr>
          <a:xfrm>
            <a:off x="839880" y="2505240"/>
            <a:ext cx="3291120" cy="3683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268920" indent="-268920">
              <a:lnSpc>
                <a:spcPct val="100000"/>
              </a:lnSpc>
              <a:spcBef>
                <a:spcPts val="1001"/>
              </a:spcBef>
              <a:spcAft>
                <a:spcPts val="799"/>
              </a:spcAft>
              <a:buClr>
                <a:srgbClr val="000000"/>
              </a:buClr>
              <a:buFont typeface="Arial"/>
              <a:buChar char="•"/>
            </a:pPr>
            <a:r>
              <a:rPr b="0" lang="ru-RU" sz="2100" spc="-1" strike="noStrike">
                <a:solidFill>
                  <a:srgbClr val="000000"/>
                </a:solidFill>
                <a:latin typeface="Comic Sans MS"/>
                <a:ea typeface="Calibri"/>
              </a:rPr>
              <a:t>https://childdevelop.info</a:t>
            </a: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marL="268920" indent="-268920">
              <a:lnSpc>
                <a:spcPct val="100000"/>
              </a:lnSpc>
              <a:spcBef>
                <a:spcPts val="1001"/>
              </a:spcBef>
              <a:spcAft>
                <a:spcPts val="799"/>
              </a:spcAft>
              <a:buClr>
                <a:srgbClr val="000000"/>
              </a:buClr>
              <a:buFont typeface="Arial"/>
              <a:buChar char="•"/>
            </a:pPr>
            <a:r>
              <a:rPr b="0" lang="ru-RU" sz="2100" spc="-1" strike="noStrike">
                <a:solidFill>
                  <a:srgbClr val="000000"/>
                </a:solidFill>
                <a:latin typeface="Comic Sans MS"/>
                <a:ea typeface="Calibri"/>
              </a:rPr>
              <a:t>https://ru.pinterest.com/</a:t>
            </a: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marL="268920" indent="-268920">
              <a:lnSpc>
                <a:spcPct val="100000"/>
              </a:lnSpc>
              <a:spcBef>
                <a:spcPts val="1001"/>
              </a:spcBef>
              <a:spcAft>
                <a:spcPts val="799"/>
              </a:spcAft>
              <a:buClr>
                <a:srgbClr val="000000"/>
              </a:buClr>
              <a:buFont typeface="Arial"/>
              <a:buChar char="•"/>
            </a:pPr>
            <a:r>
              <a:rPr b="0" lang="ru-RU" sz="2100" spc="-1" strike="noStrike">
                <a:solidFill>
                  <a:srgbClr val="000000"/>
                </a:solidFill>
                <a:latin typeface="Comic Sans MS"/>
                <a:ea typeface="Calibri"/>
              </a:rPr>
              <a:t>https://worksheets.ru/</a:t>
            </a: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8" name="PlaceHolder 4"/>
          <p:cNvSpPr>
            <a:spLocks noGrp="1"/>
          </p:cNvSpPr>
          <p:nvPr>
            <p:ph/>
          </p:nvPr>
        </p:nvSpPr>
        <p:spPr>
          <a:xfrm>
            <a:off x="4453200" y="1681200"/>
            <a:ext cx="3291120" cy="82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rmAutofit fontScale="77000"/>
          </a:bodyPr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omic Sans MS"/>
                <a:ea typeface="Calibri"/>
              </a:rPr>
              <a:t>СЕРВИСЫ ДЛЯ СОЗДАНИЯ ГОЛОВОЛОМОК: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9" name="PlaceHolder 5"/>
          <p:cNvSpPr>
            <a:spLocks noGrp="1"/>
          </p:cNvSpPr>
          <p:nvPr>
            <p:ph/>
          </p:nvPr>
        </p:nvSpPr>
        <p:spPr>
          <a:xfrm>
            <a:off x="4453200" y="2505240"/>
            <a:ext cx="3291120" cy="3683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82000"/>
          </a:bodyPr>
          <a:p>
            <a:pPr marL="219960" indent="-219960">
              <a:lnSpc>
                <a:spcPct val="90000"/>
              </a:lnSpc>
              <a:spcBef>
                <a:spcPts val="1001"/>
              </a:spcBef>
              <a:buClr>
                <a:srgbClr val="1366dc"/>
              </a:buClr>
              <a:buFont typeface="Arial"/>
              <a:buChar char="•"/>
            </a:pPr>
            <a:r>
              <a:rPr b="0" lang="ru-RU" sz="2000" spc="-1" strike="noStrike">
                <a:solidFill>
                  <a:schemeClr val="accent2">
                    <a:lumMod val="75000"/>
                  </a:schemeClr>
                </a:solidFill>
                <a:latin typeface="Comic Sans MS"/>
              </a:rPr>
              <a:t>кроссворды</a:t>
            </a:r>
            <a:r>
              <a:rPr b="0" lang="ru-RU" sz="2000" spc="-1" strike="noStrike">
                <a:solidFill>
                  <a:srgbClr val="000000"/>
                </a:solidFill>
                <a:latin typeface="Comic Sans MS"/>
              </a:rPr>
              <a:t> - https://onlinetestpad.com/ru/crosswordmaker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marL="219960" indent="-219960">
              <a:lnSpc>
                <a:spcPct val="90000"/>
              </a:lnSpc>
              <a:spcBef>
                <a:spcPts val="1001"/>
              </a:spcBef>
              <a:buClr>
                <a:srgbClr val="1366dc"/>
              </a:buClr>
              <a:buFont typeface="Arial"/>
              <a:buChar char="•"/>
            </a:pPr>
            <a:r>
              <a:rPr b="0" lang="ru-RU" sz="2000" spc="-1" strike="noStrike">
                <a:solidFill>
                  <a:schemeClr val="accent2">
                    <a:lumMod val="75000"/>
                  </a:schemeClr>
                </a:solidFill>
                <a:latin typeface="Comic Sans MS"/>
              </a:rPr>
              <a:t>ребусы</a:t>
            </a:r>
            <a:r>
              <a:rPr b="0" lang="ru-RU" sz="2000" spc="-1" strike="noStrike">
                <a:solidFill>
                  <a:srgbClr val="000000"/>
                </a:solidFill>
                <a:latin typeface="Comic Sans MS"/>
              </a:rPr>
              <a:t> - http://kvestodel.ru/generator-rebusov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marL="219960" indent="-219960">
              <a:lnSpc>
                <a:spcPct val="90000"/>
              </a:lnSpc>
              <a:spcBef>
                <a:spcPts val="1001"/>
              </a:spcBef>
              <a:buClr>
                <a:srgbClr val="1366dc"/>
              </a:buClr>
              <a:buFont typeface="Arial"/>
              <a:buChar char="•"/>
            </a:pPr>
            <a:r>
              <a:rPr b="0" lang="ru-RU" sz="2000" spc="-1" strike="noStrike">
                <a:solidFill>
                  <a:schemeClr val="accent2">
                    <a:lumMod val="75000"/>
                  </a:schemeClr>
                </a:solidFill>
                <a:latin typeface="Comic Sans MS"/>
              </a:rPr>
              <a:t>филфорд</a:t>
            </a:r>
            <a:r>
              <a:rPr b="0" lang="ru-RU" sz="2000" spc="-1" strike="noStrike">
                <a:solidFill>
                  <a:srgbClr val="000000"/>
                </a:solidFill>
                <a:latin typeface="Comic Sans MS"/>
              </a:rPr>
              <a:t> - https://childdevelop.info/generator/letters/puzzle.ht..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marL="219960" indent="-219960">
              <a:lnSpc>
                <a:spcPct val="90000"/>
              </a:lnSpc>
              <a:spcBef>
                <a:spcPts val="1001"/>
              </a:spcBef>
              <a:buClr>
                <a:srgbClr val="1366dc"/>
              </a:buClr>
              <a:buFont typeface="Arial"/>
              <a:buChar char="•"/>
            </a:pPr>
            <a:r>
              <a:rPr b="0" lang="ru-RU" sz="2000" spc="-1" strike="noStrike">
                <a:solidFill>
                  <a:schemeClr val="accent2">
                    <a:lumMod val="75000"/>
                  </a:schemeClr>
                </a:solidFill>
                <a:latin typeface="Comic Sans MS"/>
              </a:rPr>
              <a:t>кроссворд</a:t>
            </a:r>
            <a:r>
              <a:rPr b="0" lang="ru-RU" sz="2000" spc="-1" strike="noStrike">
                <a:solidFill>
                  <a:srgbClr val="000000"/>
                </a:solidFill>
                <a:latin typeface="Comic Sans MS"/>
              </a:rPr>
              <a:t> - https://childdevelop.info/generator/letters/cross.htm..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marL="219960" indent="-219960">
              <a:lnSpc>
                <a:spcPct val="90000"/>
              </a:lnSpc>
              <a:spcBef>
                <a:spcPts val="1001"/>
              </a:spcBef>
              <a:buClr>
                <a:srgbClr val="1366dc"/>
              </a:buClr>
              <a:buFont typeface="Arial"/>
              <a:buChar char="•"/>
            </a:pPr>
            <a:r>
              <a:rPr b="0" lang="ru-RU" sz="2000" spc="-1" strike="noStrike">
                <a:solidFill>
                  <a:schemeClr val="accent2">
                    <a:lumMod val="75000"/>
                  </a:schemeClr>
                </a:solidFill>
                <a:latin typeface="Comic Sans MS"/>
              </a:rPr>
              <a:t>логические головоломки </a:t>
            </a:r>
            <a:r>
              <a:rPr b="0" lang="ru-RU" sz="2000" spc="-1" strike="noStrike">
                <a:solidFill>
                  <a:srgbClr val="000000"/>
                </a:solidFill>
                <a:latin typeface="Comic Sans MS"/>
              </a:rPr>
              <a:t>- https://chikipooki.com/ru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0" name="PlaceHolder 6"/>
          <p:cNvSpPr>
            <a:spLocks noGrp="1"/>
          </p:cNvSpPr>
          <p:nvPr>
            <p:ph/>
          </p:nvPr>
        </p:nvSpPr>
        <p:spPr>
          <a:xfrm>
            <a:off x="8065080" y="1681200"/>
            <a:ext cx="3291120" cy="82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omic Sans MS"/>
              </a:rPr>
              <a:t>ШРИФТЫ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1" name="PlaceHolder 7"/>
          <p:cNvSpPr>
            <a:spLocks noGrp="1"/>
          </p:cNvSpPr>
          <p:nvPr>
            <p:ph/>
          </p:nvPr>
        </p:nvSpPr>
        <p:spPr>
          <a:xfrm>
            <a:off x="8065080" y="2505240"/>
            <a:ext cx="3286440" cy="3683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omic Sans MS"/>
              </a:rPr>
              <a:t>https://fonts-online.ru/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omic Sans MS"/>
              </a:rPr>
              <a:t>https://ofont.ru/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omic Sans MS"/>
              </a:rPr>
              <a:t> </a:t>
            </a:r>
            <a:r>
              <a:rPr b="0" lang="en-US" sz="2000" spc="-1" strike="noStrike">
                <a:solidFill>
                  <a:srgbClr val="000000"/>
                </a:solidFill>
                <a:latin typeface="Comic Sans MS"/>
              </a:rPr>
              <a:t>http://www.lenagold.ru/tool/font.html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PlaceHolder 1"/>
          <p:cNvSpPr>
            <a:spLocks noGrp="1"/>
          </p:cNvSpPr>
          <p:nvPr>
            <p:ph type="title"/>
          </p:nvPr>
        </p:nvSpPr>
        <p:spPr>
          <a:xfrm>
            <a:off x="1389960" y="1234440"/>
            <a:ext cx="3236400" cy="4068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4400" spc="-1" strike="noStrike">
                <a:solidFill>
                  <a:srgbClr val="ffffff"/>
                </a:solidFill>
                <a:latin typeface="Comic Sans MS"/>
              </a:rPr>
              <a:t>Спасибо </a:t>
            </a:r>
            <a:br>
              <a:rPr sz="4400"/>
            </a:br>
            <a:r>
              <a:rPr b="0" lang="ru-RU" sz="4400" spc="-1" strike="noStrike">
                <a:solidFill>
                  <a:srgbClr val="ffffff"/>
                </a:solidFill>
                <a:latin typeface="Comic Sans MS"/>
              </a:rPr>
              <a:t>за внимание!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3" name="PlaceHolder 2"/>
          <p:cNvSpPr>
            <a:spLocks noGrp="1"/>
          </p:cNvSpPr>
          <p:nvPr>
            <p:ph/>
          </p:nvPr>
        </p:nvSpPr>
        <p:spPr>
          <a:xfrm>
            <a:off x="5469120" y="1575720"/>
            <a:ext cx="4565880" cy="191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4400" spc="-1" strike="noStrike">
                <a:solidFill>
                  <a:srgbClr val="000000"/>
                </a:solidFill>
                <a:latin typeface="Comic Sans MS"/>
              </a:rPr>
              <a:t>МБОУ СШ №4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2999"/>
              </a:spcBef>
              <a:buNone/>
              <a:tabLst>
                <a:tab algn="l" pos="0"/>
              </a:tabLst>
            </a:pPr>
            <a:r>
              <a:rPr b="0" lang="ru-RU" sz="3600" spc="-1" strike="noStrike" u="sng">
                <a:solidFill>
                  <a:srgbClr val="e50cbc"/>
                </a:solidFill>
                <a:uFillTx/>
                <a:latin typeface="Comic Sans MS"/>
                <a:hlinkClick r:id="rId1"/>
              </a:rPr>
              <a:t>Веб-сайт</a:t>
            </a:r>
            <a:r>
              <a:rPr b="0" lang="ru-RU" sz="3600" spc="-1" strike="noStrike">
                <a:solidFill>
                  <a:srgbClr val="000000"/>
                </a:solidFill>
                <a:latin typeface="Comic Sans MS"/>
              </a:rPr>
              <a:t>  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94" name="Рисунок 7" descr=""/>
          <p:cNvPicPr/>
          <p:nvPr/>
        </p:nvPicPr>
        <p:blipFill>
          <a:blip r:embed="rId2"/>
          <a:stretch/>
        </p:blipFill>
        <p:spPr>
          <a:xfrm>
            <a:off x="6435720" y="3429000"/>
            <a:ext cx="3302640" cy="3302640"/>
          </a:xfrm>
          <a:prstGeom prst="rect">
            <a:avLst/>
          </a:prstGeom>
          <a:ln w="0">
            <a:noFill/>
          </a:ln>
        </p:spPr>
      </p:pic>
      <p:pic>
        <p:nvPicPr>
          <p:cNvPr id="395" name="Рисунок 8" descr=""/>
          <p:cNvPicPr/>
          <p:nvPr/>
        </p:nvPicPr>
        <p:blipFill>
          <a:blip r:embed="rId3"/>
          <a:stretch/>
        </p:blipFill>
        <p:spPr>
          <a:xfrm>
            <a:off x="9948600" y="214920"/>
            <a:ext cx="2068560" cy="2037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PlaceHolder 1"/>
          <p:cNvSpPr>
            <a:spLocks noGrp="1"/>
          </p:cNvSpPr>
          <p:nvPr>
            <p:ph type="title"/>
          </p:nvPr>
        </p:nvSpPr>
        <p:spPr>
          <a:xfrm>
            <a:off x="191520" y="365040"/>
            <a:ext cx="11877840" cy="1324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4400" spc="-1" strike="noStrike">
                <a:solidFill>
                  <a:srgbClr val="000000"/>
                </a:solidFill>
                <a:latin typeface="Comic Sans MS"/>
              </a:rPr>
              <a:t>Рефлексия </a:t>
            </a:r>
            <a:br>
              <a:rPr sz="4400"/>
            </a:br>
            <a:r>
              <a:rPr b="0" lang="ru-RU" sz="4400" spc="-1" strike="noStrike">
                <a:solidFill>
                  <a:srgbClr val="000000"/>
                </a:solidFill>
                <a:latin typeface="Comic Sans MS"/>
              </a:rPr>
              <a:t>«Чемодан, мясорубка, корзина»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97" name="Рисунок 6" descr=""/>
          <p:cNvPicPr/>
          <p:nvPr/>
        </p:nvPicPr>
        <p:blipFill>
          <a:blip r:embed="rId1"/>
          <a:stretch/>
        </p:blipFill>
        <p:spPr>
          <a:xfrm>
            <a:off x="324000" y="2311560"/>
            <a:ext cx="3771360" cy="3117600"/>
          </a:xfrm>
          <a:prstGeom prst="rect">
            <a:avLst/>
          </a:prstGeom>
          <a:ln w="0">
            <a:noFill/>
          </a:ln>
        </p:spPr>
      </p:pic>
      <p:pic>
        <p:nvPicPr>
          <p:cNvPr id="398" name="Рисунок 7" descr=""/>
          <p:cNvPicPr/>
          <p:nvPr/>
        </p:nvPicPr>
        <p:blipFill>
          <a:blip r:embed="rId2"/>
          <a:stretch/>
        </p:blipFill>
        <p:spPr>
          <a:xfrm>
            <a:off x="4946400" y="2617200"/>
            <a:ext cx="2524680" cy="3117600"/>
          </a:xfrm>
          <a:prstGeom prst="rect">
            <a:avLst/>
          </a:prstGeom>
          <a:ln w="0">
            <a:noFill/>
          </a:ln>
        </p:spPr>
      </p:pic>
      <p:pic>
        <p:nvPicPr>
          <p:cNvPr id="399" name="Рисунок 8" descr=""/>
          <p:cNvPicPr/>
          <p:nvPr/>
        </p:nvPicPr>
        <p:blipFill>
          <a:blip r:embed="rId3"/>
          <a:stretch/>
        </p:blipFill>
        <p:spPr>
          <a:xfrm>
            <a:off x="8839080" y="2495520"/>
            <a:ext cx="3230280" cy="3360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PlaceHolder 1"/>
          <p:cNvSpPr>
            <a:spLocks noGrp="1"/>
          </p:cNvSpPr>
          <p:nvPr>
            <p:ph type="title"/>
          </p:nvPr>
        </p:nvSpPr>
        <p:spPr>
          <a:xfrm>
            <a:off x="635760" y="1398960"/>
            <a:ext cx="4114080" cy="4068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4400" spc="-1" strike="noStrike">
                <a:solidFill>
                  <a:srgbClr val="ffffff"/>
                </a:solidFill>
                <a:latin typeface="Comic Sans MS"/>
                <a:ea typeface="Calibri"/>
              </a:rPr>
              <a:t>Формирующее оценивание 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8" name="PlaceHolder 2"/>
          <p:cNvSpPr>
            <a:spLocks noGrp="1"/>
          </p:cNvSpPr>
          <p:nvPr>
            <p:ph/>
          </p:nvPr>
        </p:nvSpPr>
        <p:spPr>
          <a:xfrm>
            <a:off x="5181480" y="1527120"/>
            <a:ext cx="6304320" cy="3931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00"/>
                </a:solidFill>
                <a:latin typeface="Comic Sans MS"/>
                <a:ea typeface="Calibri"/>
              </a:rPr>
              <a:t>– </a:t>
            </a:r>
            <a:r>
              <a:rPr b="0" lang="ru-RU" sz="2800" spc="-1" strike="noStrike">
                <a:solidFill>
                  <a:srgbClr val="000000"/>
                </a:solidFill>
                <a:latin typeface="Comic Sans MS"/>
                <a:ea typeface="Calibri"/>
              </a:rPr>
              <a:t>помогает увидеть и устранить проблемы в знаниях;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-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00"/>
                </a:solidFill>
                <a:latin typeface="Comic Sans MS"/>
                <a:ea typeface="Calibri"/>
              </a:rPr>
              <a:t>повысить учебную мотивацию и самостоятельность учащихся;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-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00"/>
                </a:solidFill>
                <a:latin typeface="Comic Sans MS"/>
                <a:ea typeface="Calibri"/>
              </a:rPr>
              <a:t>индивидуализировать процесс обучения.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/>
          </p:cNvSpPr>
          <p:nvPr>
            <p:ph type="title"/>
          </p:nvPr>
        </p:nvSpPr>
        <p:spPr>
          <a:xfrm>
            <a:off x="53964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4400" spc="-1" strike="noStrike">
                <a:solidFill>
                  <a:srgbClr val="000000"/>
                </a:solidFill>
                <a:latin typeface="Comic Sans MS"/>
              </a:rPr>
              <a:t>Ученик имеет возможность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0" name="PlaceHolder 2"/>
          <p:cNvSpPr>
            <a:spLocks noGrp="1"/>
          </p:cNvSpPr>
          <p:nvPr>
            <p:ph/>
          </p:nvPr>
        </p:nvSpPr>
        <p:spPr>
          <a:xfrm>
            <a:off x="1179720" y="1911240"/>
            <a:ext cx="9829080" cy="3859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600">
              <a:lnSpc>
                <a:spcPct val="115000"/>
              </a:lnSpc>
              <a:spcBef>
                <a:spcPts val="1001"/>
              </a:spcBef>
              <a:spcAft>
                <a:spcPts val="751"/>
              </a:spcAft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оценить свои сильные и слабые стороны,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001"/>
              </a:spcBef>
              <a:spcAft>
                <a:spcPts val="751"/>
              </a:spcAft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скорректировать дальнейшие шаги посредством эффективной обратной связи,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001"/>
              </a:spcBef>
              <a:spcAft>
                <a:spcPts val="751"/>
              </a:spcAft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повысить уровень мотивации и потребности к действиям.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PlaceHolder 1"/>
          <p:cNvSpPr>
            <a:spLocks noGrp="1"/>
          </p:cNvSpPr>
          <p:nvPr>
            <p:ph type="title"/>
          </p:nvPr>
        </p:nvSpPr>
        <p:spPr>
          <a:xfrm>
            <a:off x="156600" y="365040"/>
            <a:ext cx="11808000" cy="1045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3600" spc="-1" strike="noStrike">
                <a:solidFill>
                  <a:srgbClr val="000000"/>
                </a:solidFill>
                <a:latin typeface="Comic Sans MS"/>
              </a:rPr>
              <a:t>Отличительные черты формирующего оценивания.</a:t>
            </a:r>
            <a:br>
              <a:rPr sz="3600"/>
            </a:b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2" name="PlaceHolder 2"/>
          <p:cNvSpPr>
            <a:spLocks noGrp="1"/>
          </p:cNvSpPr>
          <p:nvPr>
            <p:ph/>
          </p:nvPr>
        </p:nvSpPr>
        <p:spPr>
          <a:xfrm>
            <a:off x="156600" y="1341000"/>
            <a:ext cx="7471440" cy="5379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00"/>
                </a:solidFill>
                <a:latin typeface="Comic Sans MS"/>
              </a:rPr>
              <a:t>- Встроено в учебный процесс;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00"/>
                </a:solidFill>
                <a:latin typeface="Comic Sans MS"/>
              </a:rPr>
              <a:t>- Предполагает самооценивание и взаимооценивание обучающихся;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00"/>
                </a:solidFill>
                <a:latin typeface="Comic Sans MS"/>
              </a:rPr>
              <a:t>- Помогает ученикам определить следующие шаги в учении;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00"/>
                </a:solidFill>
                <a:latin typeface="Comic Sans MS"/>
              </a:rPr>
              <a:t>- Укрепляет уверенность в том, что каждый ученик  может добиться улучшений;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00"/>
                </a:solidFill>
                <a:latin typeface="Comic Sans MS"/>
              </a:rPr>
              <a:t>- Стимулирует рефлексию и коммуникацию на уроке.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3" name="Рисунок 10"/>
          <p:cNvSpPr/>
          <p:nvPr/>
        </p:nvSpPr>
        <p:spPr>
          <a:xfrm>
            <a:off x="7200360" y="1150200"/>
            <a:ext cx="2206440" cy="2203560"/>
          </a:xfrm>
          <a:custGeom>
            <a:avLst/>
            <a:gdLst>
              <a:gd name="textAreaLeft" fmla="*/ 0 w 2206440"/>
              <a:gd name="textAreaRight" fmla="*/ 2207160 w 2206440"/>
              <a:gd name="textAreaTop" fmla="*/ 0 h 2203560"/>
              <a:gd name="textAreaBottom" fmla="*/ 2204280 h 2203560"/>
            </a:gdLst>
            <a:ahLst/>
            <a:rect l="textAreaLeft" t="textAreaTop" r="textAreaRight" b="textAreaBottom"/>
            <a:pathLst>
              <a:path w="2207046" h="2204178">
                <a:moveTo>
                  <a:pt x="1098749" y="0"/>
                </a:moveTo>
                <a:cubicBezTo>
                  <a:pt x="1672788" y="0"/>
                  <a:pt x="2144931" y="436266"/>
                  <a:pt x="2201707" y="995326"/>
                </a:cubicBezTo>
                <a:lnTo>
                  <a:pt x="2207046" y="1101058"/>
                </a:lnTo>
                <a:lnTo>
                  <a:pt x="2207046" y="1116306"/>
                </a:lnTo>
                <a:lnTo>
                  <a:pt x="2201707" y="1222039"/>
                </a:lnTo>
                <a:cubicBezTo>
                  <a:pt x="2152501" y="1706557"/>
                  <a:pt x="1791308" y="2098844"/>
                  <a:pt x="1322187" y="2194840"/>
                </a:cubicBezTo>
                <a:lnTo>
                  <a:pt x="1260999" y="2204178"/>
                </a:lnTo>
                <a:lnTo>
                  <a:pt x="936500" y="2204178"/>
                </a:lnTo>
                <a:lnTo>
                  <a:pt x="875311" y="2194840"/>
                </a:lnTo>
                <a:cubicBezTo>
                  <a:pt x="442276" y="2106228"/>
                  <a:pt x="101204" y="1765156"/>
                  <a:pt x="12592" y="1332120"/>
                </a:cubicBezTo>
                <a:lnTo>
                  <a:pt x="0" y="1249617"/>
                </a:lnTo>
                <a:lnTo>
                  <a:pt x="0" y="967747"/>
                </a:lnTo>
                <a:lnTo>
                  <a:pt x="12592" y="885244"/>
                </a:lnTo>
                <a:cubicBezTo>
                  <a:pt x="115972" y="380036"/>
                  <a:pt x="562980" y="0"/>
                  <a:pt x="1098749" y="0"/>
                </a:cubicBezTo>
                <a:close/>
              </a:path>
            </a:pathLst>
          </a:cu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24" name="Рисунок 12"/>
          <p:cNvSpPr/>
          <p:nvPr/>
        </p:nvSpPr>
        <p:spPr>
          <a:xfrm>
            <a:off x="8444520" y="2579760"/>
            <a:ext cx="3096000" cy="3096000"/>
          </a:xfrm>
          <a:custGeom>
            <a:avLst/>
            <a:gdLst>
              <a:gd name="textAreaLeft" fmla="*/ 0 w 3096000"/>
              <a:gd name="textAreaRight" fmla="*/ 3096720 w 3096000"/>
              <a:gd name="textAreaTop" fmla="*/ 0 h 3096000"/>
              <a:gd name="textAreaBottom" fmla="*/ 3096720 h 3096000"/>
            </a:gdLst>
            <a:ahLst/>
            <a:rect l="textAreaLeft" t="textAreaTop" r="textAreaRight" b="textAreaBottom"/>
            <a:pathLst>
              <a:path w="3096807" h="3096807">
                <a:moveTo>
                  <a:pt x="1548404" y="0"/>
                </a:moveTo>
                <a:cubicBezTo>
                  <a:pt x="2403564" y="0"/>
                  <a:pt x="3096807" y="693243"/>
                  <a:pt x="3096807" y="1548404"/>
                </a:cubicBezTo>
                <a:cubicBezTo>
                  <a:pt x="3096807" y="2403564"/>
                  <a:pt x="2403564" y="3096807"/>
                  <a:pt x="1548404" y="3096807"/>
                </a:cubicBezTo>
                <a:cubicBezTo>
                  <a:pt x="693243" y="3096807"/>
                  <a:pt x="0" y="2403564"/>
                  <a:pt x="0" y="1548404"/>
                </a:cubicBezTo>
                <a:cubicBezTo>
                  <a:pt x="0" y="693243"/>
                  <a:pt x="693243" y="0"/>
                  <a:pt x="1548404" y="0"/>
                </a:cubicBezTo>
                <a:close/>
              </a:path>
            </a:pathLst>
          </a:cu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Рисунок 12"/>
          <p:cNvSpPr/>
          <p:nvPr/>
        </p:nvSpPr>
        <p:spPr>
          <a:xfrm>
            <a:off x="7200360" y="1150200"/>
            <a:ext cx="2206440" cy="2203560"/>
          </a:xfrm>
          <a:custGeom>
            <a:avLst/>
            <a:gdLst>
              <a:gd name="textAreaLeft" fmla="*/ 0 w 2206440"/>
              <a:gd name="textAreaRight" fmla="*/ 2207160 w 2206440"/>
              <a:gd name="textAreaTop" fmla="*/ 0 h 2203560"/>
              <a:gd name="textAreaBottom" fmla="*/ 2204280 h 2203560"/>
            </a:gdLst>
            <a:ahLst/>
            <a:rect l="textAreaLeft" t="textAreaTop" r="textAreaRight" b="textAreaBottom"/>
            <a:pathLst>
              <a:path w="2207046" h="2204178">
                <a:moveTo>
                  <a:pt x="1098749" y="0"/>
                </a:moveTo>
                <a:cubicBezTo>
                  <a:pt x="1672788" y="0"/>
                  <a:pt x="2144931" y="436266"/>
                  <a:pt x="2201707" y="995326"/>
                </a:cubicBezTo>
                <a:lnTo>
                  <a:pt x="2207046" y="1101058"/>
                </a:lnTo>
                <a:lnTo>
                  <a:pt x="2207046" y="1116306"/>
                </a:lnTo>
                <a:lnTo>
                  <a:pt x="2201707" y="1222039"/>
                </a:lnTo>
                <a:cubicBezTo>
                  <a:pt x="2152501" y="1706557"/>
                  <a:pt x="1791308" y="2098844"/>
                  <a:pt x="1322187" y="2194840"/>
                </a:cubicBezTo>
                <a:lnTo>
                  <a:pt x="1260999" y="2204178"/>
                </a:lnTo>
                <a:lnTo>
                  <a:pt x="936500" y="2204178"/>
                </a:lnTo>
                <a:lnTo>
                  <a:pt x="875311" y="2194840"/>
                </a:lnTo>
                <a:cubicBezTo>
                  <a:pt x="442276" y="2106228"/>
                  <a:pt x="101204" y="1765156"/>
                  <a:pt x="12592" y="1332120"/>
                </a:cubicBezTo>
                <a:lnTo>
                  <a:pt x="0" y="1249617"/>
                </a:lnTo>
                <a:lnTo>
                  <a:pt x="0" y="967747"/>
                </a:lnTo>
                <a:lnTo>
                  <a:pt x="12592" y="885244"/>
                </a:lnTo>
                <a:cubicBezTo>
                  <a:pt x="115972" y="380036"/>
                  <a:pt x="562980" y="0"/>
                  <a:pt x="1098749" y="0"/>
                </a:cubicBezTo>
                <a:close/>
              </a:path>
            </a:pathLst>
          </a:cu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539640" y="365040"/>
            <a:ext cx="5805720" cy="1325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4400" spc="-1" strike="noStrike">
                <a:solidFill>
                  <a:srgbClr val="000000"/>
                </a:solidFill>
                <a:latin typeface="Comic Sans MS"/>
              </a:rPr>
              <a:t>Формирующее оценивание 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/>
          </p:nvPr>
        </p:nvSpPr>
        <p:spPr>
          <a:xfrm>
            <a:off x="539640" y="1825560"/>
            <a:ext cx="5805720" cy="4351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- </a:t>
            </a:r>
            <a:r>
              <a:rPr b="0" lang="ru-RU" sz="2400" spc="-1" strike="noStrike">
                <a:solidFill>
                  <a:srgbClr val="000000"/>
                </a:solidFill>
                <a:latin typeface="Comic Sans MS"/>
              </a:rPr>
              <a:t>это целенаправленный непрерывный процесс наблюдения за учением ученика. Оно является «неформальным» (чаще всего безотметочным) оцениванием и основывается на оценивании в соответствии с критериями и предполагает обратную связь.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Рисунок 14"/>
          <p:cNvSpPr/>
          <p:nvPr/>
        </p:nvSpPr>
        <p:spPr>
          <a:xfrm>
            <a:off x="8444520" y="2579760"/>
            <a:ext cx="3096000" cy="3096000"/>
          </a:xfrm>
          <a:custGeom>
            <a:avLst/>
            <a:gdLst>
              <a:gd name="textAreaLeft" fmla="*/ 0 w 3096000"/>
              <a:gd name="textAreaRight" fmla="*/ 3096720 w 3096000"/>
              <a:gd name="textAreaTop" fmla="*/ 0 h 3096000"/>
              <a:gd name="textAreaBottom" fmla="*/ 3096720 h 3096000"/>
            </a:gdLst>
            <a:ahLst/>
            <a:rect l="textAreaLeft" t="textAreaTop" r="textAreaRight" b="textAreaBottom"/>
            <a:pathLst>
              <a:path w="3096807" h="3096807">
                <a:moveTo>
                  <a:pt x="1548404" y="0"/>
                </a:moveTo>
                <a:cubicBezTo>
                  <a:pt x="2403564" y="0"/>
                  <a:pt x="3096807" y="693243"/>
                  <a:pt x="3096807" y="1548404"/>
                </a:cubicBezTo>
                <a:cubicBezTo>
                  <a:pt x="3096807" y="2403564"/>
                  <a:pt x="2403564" y="3096807"/>
                  <a:pt x="1548404" y="3096807"/>
                </a:cubicBezTo>
                <a:cubicBezTo>
                  <a:pt x="693243" y="3096807"/>
                  <a:pt x="0" y="2403564"/>
                  <a:pt x="0" y="1548404"/>
                </a:cubicBezTo>
                <a:cubicBezTo>
                  <a:pt x="0" y="693243"/>
                  <a:pt x="693243" y="0"/>
                  <a:pt x="1548404" y="0"/>
                </a:cubicBezTo>
                <a:close/>
              </a:path>
            </a:pathLst>
          </a:cu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PlaceHolder 1"/>
          <p:cNvSpPr>
            <a:spLocks noGrp="1"/>
          </p:cNvSpPr>
          <p:nvPr>
            <p:ph type="title"/>
          </p:nvPr>
        </p:nvSpPr>
        <p:spPr>
          <a:xfrm>
            <a:off x="539280" y="365040"/>
            <a:ext cx="5808960" cy="1324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4400" spc="-1" strike="noStrike">
                <a:solidFill>
                  <a:srgbClr val="000000"/>
                </a:solidFill>
                <a:latin typeface="Comic Sans MS"/>
              </a:rPr>
              <a:t>Обратная связь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0" name="PlaceHolder 2"/>
          <p:cNvSpPr>
            <a:spLocks noGrp="1"/>
          </p:cNvSpPr>
          <p:nvPr>
            <p:ph type="sldNum" idx="2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E7E0D6F-7A4C-448C-B665-701189FE8EAF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1" name="PlaceHolder 3"/>
          <p:cNvSpPr>
            <a:spLocks noGrp="1"/>
          </p:cNvSpPr>
          <p:nvPr>
            <p:ph/>
          </p:nvPr>
        </p:nvSpPr>
        <p:spPr>
          <a:xfrm>
            <a:off x="622080" y="1423440"/>
            <a:ext cx="9829080" cy="3859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omic Sans MS"/>
              </a:rPr>
              <a:t>– </a:t>
            </a:r>
            <a:r>
              <a:rPr b="0" lang="ru-RU" sz="3200" spc="-1" strike="noStrike">
                <a:solidFill>
                  <a:srgbClr val="000000"/>
                </a:solidFill>
                <a:latin typeface="Comic Sans MS"/>
              </a:rPr>
              <a:t>это информация, которую получает учитель в процессе обучения ученика и которая позволяет педагогу помочь обучающемуся в достижении образовательных целей. 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32" name="Рисунок 3" descr=""/>
          <p:cNvPicPr/>
          <p:nvPr/>
        </p:nvPicPr>
        <p:blipFill>
          <a:blip r:embed="rId1"/>
          <a:stretch/>
        </p:blipFill>
        <p:spPr>
          <a:xfrm>
            <a:off x="9439920" y="4174200"/>
            <a:ext cx="2673720" cy="2546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/>
          </p:cNvSpPr>
          <p:nvPr>
            <p:ph type="title"/>
          </p:nvPr>
        </p:nvSpPr>
        <p:spPr>
          <a:xfrm>
            <a:off x="130320" y="6732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4400" spc="-1" strike="noStrike">
                <a:solidFill>
                  <a:srgbClr val="000000"/>
                </a:solidFill>
                <a:latin typeface="Comic Sans MS"/>
              </a:rPr>
              <a:t>Техники обратной связи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4" name="PlaceHolder 2"/>
          <p:cNvSpPr>
            <a:spLocks noGrp="1"/>
          </p:cNvSpPr>
          <p:nvPr>
            <p:ph/>
          </p:nvPr>
        </p:nvSpPr>
        <p:spPr>
          <a:xfrm>
            <a:off x="130320" y="1136160"/>
            <a:ext cx="10677600" cy="4444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лесенка успеха,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смайлики,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карта понятий,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кластер,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недельный отчет,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билет на вход, билет на выход,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«две звезды и желание»,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сигналы рукой,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 </a:t>
            </a:r>
            <a:r>
              <a:rPr b="0" lang="ru-RU" sz="28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«измерение температуры»  и др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35" name="Рисунок 3" descr=""/>
          <p:cNvPicPr/>
          <p:nvPr/>
        </p:nvPicPr>
        <p:blipFill>
          <a:blip r:embed="rId1"/>
          <a:stretch/>
        </p:blipFill>
        <p:spPr>
          <a:xfrm>
            <a:off x="4249800" y="1136160"/>
            <a:ext cx="2601720" cy="1031400"/>
          </a:xfrm>
          <a:prstGeom prst="rect">
            <a:avLst/>
          </a:prstGeom>
          <a:ln w="0">
            <a:noFill/>
          </a:ln>
        </p:spPr>
      </p:pic>
      <p:pic>
        <p:nvPicPr>
          <p:cNvPr id="336" name="Рисунок 6" descr=""/>
          <p:cNvPicPr/>
          <p:nvPr/>
        </p:nvPicPr>
        <p:blipFill>
          <a:blip r:embed="rId2"/>
          <a:stretch/>
        </p:blipFill>
        <p:spPr>
          <a:xfrm>
            <a:off x="6338520" y="2369160"/>
            <a:ext cx="2875680" cy="1590120"/>
          </a:xfrm>
          <a:prstGeom prst="rect">
            <a:avLst/>
          </a:prstGeom>
          <a:ln w="0">
            <a:noFill/>
          </a:ln>
        </p:spPr>
      </p:pic>
      <p:pic>
        <p:nvPicPr>
          <p:cNvPr id="337" name="Рисунок 7" descr=""/>
          <p:cNvPicPr/>
          <p:nvPr/>
        </p:nvPicPr>
        <p:blipFill>
          <a:blip r:embed="rId3"/>
          <a:stretch/>
        </p:blipFill>
        <p:spPr>
          <a:xfrm>
            <a:off x="6338520" y="4217040"/>
            <a:ext cx="3487680" cy="2503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PlaceHolder 1"/>
          <p:cNvSpPr>
            <a:spLocks noGrp="1"/>
          </p:cNvSpPr>
          <p:nvPr>
            <p:ph type="title"/>
          </p:nvPr>
        </p:nvSpPr>
        <p:spPr>
          <a:xfrm>
            <a:off x="539640" y="365040"/>
            <a:ext cx="105148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9" name="PlaceHolder 2"/>
          <p:cNvSpPr>
            <a:spLocks noGrp="1"/>
          </p:cNvSpPr>
          <p:nvPr>
            <p:ph/>
          </p:nvPr>
        </p:nvSpPr>
        <p:spPr>
          <a:xfrm>
            <a:off x="493920" y="1045080"/>
            <a:ext cx="10514880" cy="531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35000"/>
          </a:bodyPr>
          <a:p>
            <a:pPr indent="0">
              <a:lnSpc>
                <a:spcPct val="120000"/>
              </a:lnSpc>
              <a:spcBef>
                <a:spcPts val="1001"/>
              </a:spcBef>
              <a:spcAft>
                <a:spcPts val="1001"/>
              </a:spcAft>
              <a:buNone/>
              <a:tabLst>
                <a:tab algn="l" pos="0"/>
              </a:tabLst>
            </a:pPr>
            <a:r>
              <a:rPr b="0" lang="ru-RU" sz="74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- Начинаем готовить урок с планирования его результатов (см. РП)</a:t>
            </a:r>
            <a:endParaRPr b="0" lang="ru-RU" sz="74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20000"/>
              </a:lnSpc>
              <a:spcBef>
                <a:spcPts val="1001"/>
              </a:spcBef>
              <a:spcAft>
                <a:spcPts val="1001"/>
              </a:spcAft>
              <a:buNone/>
              <a:tabLst>
                <a:tab algn="l" pos="0"/>
              </a:tabLst>
            </a:pPr>
            <a:r>
              <a:rPr b="0" lang="ru-RU" sz="74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- Затем операционализируем эти результаты: записываем их как конкретные действия детей, которые они должны выполнять в конце урока</a:t>
            </a:r>
            <a:endParaRPr b="0" lang="ru-RU" sz="74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20000"/>
              </a:lnSpc>
              <a:spcBef>
                <a:spcPts val="1001"/>
              </a:spcBef>
              <a:spcAft>
                <a:spcPts val="1001"/>
              </a:spcAft>
              <a:buNone/>
              <a:tabLst>
                <a:tab algn="l" pos="0"/>
              </a:tabLst>
            </a:pPr>
            <a:r>
              <a:rPr b="0" lang="ru-RU" sz="74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- Подбираем под эти действия задания, которые предложим детям в течение урока</a:t>
            </a:r>
            <a:endParaRPr b="0" lang="ru-RU" sz="74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20000"/>
              </a:lnSpc>
              <a:spcBef>
                <a:spcPts val="1001"/>
              </a:spcBef>
              <a:spcAft>
                <a:spcPts val="1001"/>
              </a:spcAft>
              <a:buNone/>
              <a:tabLst>
                <a:tab algn="l" pos="0"/>
              </a:tabLst>
            </a:pPr>
            <a:r>
              <a:rPr b="0" lang="ru-RU" sz="74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- Подбираем техники обратной связи для каждого этапа урока</a:t>
            </a:r>
            <a:endParaRPr b="0" lang="ru-RU" sz="74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20000"/>
              </a:lnSpc>
              <a:spcBef>
                <a:spcPts val="1001"/>
              </a:spcBef>
              <a:spcAft>
                <a:spcPts val="1001"/>
              </a:spcAft>
              <a:buNone/>
              <a:tabLst>
                <a:tab algn="l" pos="0"/>
              </a:tabLst>
            </a:pPr>
            <a:r>
              <a:rPr b="0" lang="ru-RU" sz="74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- Продумываем рефлексию: от рефлексии эмоционального состояния к рефлексии по содержанию/результату</a:t>
            </a:r>
            <a:endParaRPr b="0" lang="ru-RU" sz="74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PlaceHolder 1"/>
          <p:cNvSpPr>
            <a:spLocks noGrp="1"/>
          </p:cNvSpPr>
          <p:nvPr>
            <p:ph type="title"/>
          </p:nvPr>
        </p:nvSpPr>
        <p:spPr>
          <a:xfrm>
            <a:off x="104400" y="365040"/>
            <a:ext cx="11094120" cy="1393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115000"/>
              </a:lnSpc>
              <a:spcAft>
                <a:spcPts val="1001"/>
              </a:spcAft>
              <a:buNone/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Карта</a:t>
            </a:r>
            <a:r>
              <a:rPr b="0" lang="ru-RU" sz="24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 </a:t>
            </a:r>
            <a:r>
              <a:rPr b="1" lang="ru-RU" sz="24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урока</a:t>
            </a:r>
            <a:r>
              <a:rPr b="0" lang="ru-RU" sz="24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 - это не отдельное задание, чтобы занять ребенка на уроке, а это комплекс заданий, система от простого к сложному, это некий конспект урока для обучающегося, который приведет к конкретным планируемым результатам.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1" name="PlaceHolder 2"/>
          <p:cNvSpPr>
            <a:spLocks noGrp="1"/>
          </p:cNvSpPr>
          <p:nvPr>
            <p:ph/>
          </p:nvPr>
        </p:nvSpPr>
        <p:spPr>
          <a:xfrm>
            <a:off x="716400" y="1637280"/>
            <a:ext cx="7384320" cy="4718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4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  </a:t>
            </a:r>
            <a:r>
              <a:rPr b="1" lang="ru-RU" sz="24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Плюсы карты урока:</a:t>
            </a:r>
            <a:br>
              <a:rPr sz="2400"/>
            </a:br>
            <a:r>
              <a:rPr b="0" lang="ru-RU" sz="24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- удобно планировать логику урока</a:t>
            </a:r>
            <a:br>
              <a:rPr sz="2400"/>
            </a:br>
            <a:r>
              <a:rPr b="0" lang="ru-RU" sz="24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- не позволяет что-то забыть/упустить в течение урока</a:t>
            </a:r>
            <a:br>
              <a:rPr sz="2400"/>
            </a:br>
            <a:r>
              <a:rPr b="0" lang="ru-RU" sz="24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- содержит большую часть заданий, используемых на уроке</a:t>
            </a:r>
            <a:br>
              <a:rPr sz="2400"/>
            </a:br>
            <a:r>
              <a:rPr b="0" lang="ru-RU" sz="24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- содержит критерии оценивания/ уровни достижения планируемого результата</a:t>
            </a:r>
            <a:br>
              <a:rPr sz="2400"/>
            </a:br>
            <a:r>
              <a:rPr b="0" lang="ru-RU" sz="2400" spc="-1" strike="noStrike">
                <a:solidFill>
                  <a:srgbClr val="000000"/>
                </a:solidFill>
                <a:latin typeface="Comic Sans MS"/>
                <a:ea typeface="Times New Roman"/>
              </a:rPr>
              <a:t>- удобна для анализа работы на уроке учителю, ученику, родителю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42" name="Рисунок 12" descr=""/>
          <p:cNvPicPr/>
          <p:nvPr/>
        </p:nvPicPr>
        <p:blipFill>
          <a:blip r:embed="rId1"/>
          <a:stretch/>
        </p:blipFill>
        <p:spPr>
          <a:xfrm rot="19790400">
            <a:off x="7876440" y="3226680"/>
            <a:ext cx="3887280" cy="1811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ShapesVTI">
  <a:themeElements>
    <a:clrScheme name="Shapes">
      <a:dk1>
        <a:srgbClr val="000000"/>
      </a:dk1>
      <a:lt1>
        <a:srgbClr val="ffffff"/>
      </a:lt1>
      <a:dk2>
        <a:srgbClr val="281b10"/>
      </a:dk2>
      <a:lt2>
        <a:srgbClr val="fff9f5"/>
      </a:lt2>
      <a:accent1>
        <a:srgbClr val="ee7661"/>
      </a:accent1>
      <a:accent2>
        <a:srgbClr val="4e91f0"/>
      </a:accent2>
      <a:accent3>
        <a:srgbClr val="5b5260"/>
      </a:accent3>
      <a:accent4>
        <a:srgbClr val="2cc3b4"/>
      </a:accent4>
      <a:accent5>
        <a:srgbClr val="c097f8"/>
      </a:accent5>
      <a:accent6>
        <a:srgbClr val="ff9514"/>
      </a:accent6>
      <a:hlink>
        <a:srgbClr val="e50cbc"/>
      </a:hlink>
      <a:folHlink>
        <a:srgbClr val="6257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ShapesVTI">
  <a:themeElements>
    <a:clrScheme name="Shapes">
      <a:dk1>
        <a:srgbClr val="000000"/>
      </a:dk1>
      <a:lt1>
        <a:srgbClr val="ffffff"/>
      </a:lt1>
      <a:dk2>
        <a:srgbClr val="281b10"/>
      </a:dk2>
      <a:lt2>
        <a:srgbClr val="fff9f5"/>
      </a:lt2>
      <a:accent1>
        <a:srgbClr val="ee7661"/>
      </a:accent1>
      <a:accent2>
        <a:srgbClr val="4e91f0"/>
      </a:accent2>
      <a:accent3>
        <a:srgbClr val="5b5260"/>
      </a:accent3>
      <a:accent4>
        <a:srgbClr val="2cc3b4"/>
      </a:accent4>
      <a:accent5>
        <a:srgbClr val="c097f8"/>
      </a:accent5>
      <a:accent6>
        <a:srgbClr val="ff9514"/>
      </a:accent6>
      <a:hlink>
        <a:srgbClr val="e50cbc"/>
      </a:hlink>
      <a:folHlink>
        <a:srgbClr val="6257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ShapesVTI">
  <a:themeElements>
    <a:clrScheme name="Shapes">
      <a:dk1>
        <a:srgbClr val="000000"/>
      </a:dk1>
      <a:lt1>
        <a:srgbClr val="ffffff"/>
      </a:lt1>
      <a:dk2>
        <a:srgbClr val="281b10"/>
      </a:dk2>
      <a:lt2>
        <a:srgbClr val="fff9f5"/>
      </a:lt2>
      <a:accent1>
        <a:srgbClr val="ee7661"/>
      </a:accent1>
      <a:accent2>
        <a:srgbClr val="4e91f0"/>
      </a:accent2>
      <a:accent3>
        <a:srgbClr val="5b5260"/>
      </a:accent3>
      <a:accent4>
        <a:srgbClr val="2cc3b4"/>
      </a:accent4>
      <a:accent5>
        <a:srgbClr val="c097f8"/>
      </a:accent5>
      <a:accent6>
        <a:srgbClr val="ff9514"/>
      </a:accent6>
      <a:hlink>
        <a:srgbClr val="e50cbc"/>
      </a:hlink>
      <a:folHlink>
        <a:srgbClr val="6257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ShapesVTI">
  <a:themeElements>
    <a:clrScheme name="Shapes">
      <a:dk1>
        <a:srgbClr val="000000"/>
      </a:dk1>
      <a:lt1>
        <a:srgbClr val="ffffff"/>
      </a:lt1>
      <a:dk2>
        <a:srgbClr val="281b10"/>
      </a:dk2>
      <a:lt2>
        <a:srgbClr val="fff9f5"/>
      </a:lt2>
      <a:accent1>
        <a:srgbClr val="ee7661"/>
      </a:accent1>
      <a:accent2>
        <a:srgbClr val="4e91f0"/>
      </a:accent2>
      <a:accent3>
        <a:srgbClr val="5b5260"/>
      </a:accent3>
      <a:accent4>
        <a:srgbClr val="2cc3b4"/>
      </a:accent4>
      <a:accent5>
        <a:srgbClr val="c097f8"/>
      </a:accent5>
      <a:accent6>
        <a:srgbClr val="ff9514"/>
      </a:accent6>
      <a:hlink>
        <a:srgbClr val="e50cbc"/>
      </a:hlink>
      <a:folHlink>
        <a:srgbClr val="6257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ShapesVTI">
  <a:themeElements>
    <a:clrScheme name="Shapes">
      <a:dk1>
        <a:srgbClr val="000000"/>
      </a:dk1>
      <a:lt1>
        <a:srgbClr val="ffffff"/>
      </a:lt1>
      <a:dk2>
        <a:srgbClr val="281b10"/>
      </a:dk2>
      <a:lt2>
        <a:srgbClr val="fff9f5"/>
      </a:lt2>
      <a:accent1>
        <a:srgbClr val="ee7661"/>
      </a:accent1>
      <a:accent2>
        <a:srgbClr val="4e91f0"/>
      </a:accent2>
      <a:accent3>
        <a:srgbClr val="5b5260"/>
      </a:accent3>
      <a:accent4>
        <a:srgbClr val="2cc3b4"/>
      </a:accent4>
      <a:accent5>
        <a:srgbClr val="c097f8"/>
      </a:accent5>
      <a:accent6>
        <a:srgbClr val="ff9514"/>
      </a:accent6>
      <a:hlink>
        <a:srgbClr val="e50cbc"/>
      </a:hlink>
      <a:folHlink>
        <a:srgbClr val="6257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ShapesVTI">
  <a:themeElements>
    <a:clrScheme name="Shapes">
      <a:dk1>
        <a:srgbClr val="000000"/>
      </a:dk1>
      <a:lt1>
        <a:srgbClr val="ffffff"/>
      </a:lt1>
      <a:dk2>
        <a:srgbClr val="281b10"/>
      </a:dk2>
      <a:lt2>
        <a:srgbClr val="fff9f5"/>
      </a:lt2>
      <a:accent1>
        <a:srgbClr val="ee7661"/>
      </a:accent1>
      <a:accent2>
        <a:srgbClr val="4e91f0"/>
      </a:accent2>
      <a:accent3>
        <a:srgbClr val="5b5260"/>
      </a:accent3>
      <a:accent4>
        <a:srgbClr val="2cc3b4"/>
      </a:accent4>
      <a:accent5>
        <a:srgbClr val="c097f8"/>
      </a:accent5>
      <a:accent6>
        <a:srgbClr val="ff9514"/>
      </a:accent6>
      <a:hlink>
        <a:srgbClr val="e50cbc"/>
      </a:hlink>
      <a:folHlink>
        <a:srgbClr val="6257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ShapesVTI">
  <a:themeElements>
    <a:clrScheme name="Shapes">
      <a:dk1>
        <a:srgbClr val="000000"/>
      </a:dk1>
      <a:lt1>
        <a:srgbClr val="ffffff"/>
      </a:lt1>
      <a:dk2>
        <a:srgbClr val="281b10"/>
      </a:dk2>
      <a:lt2>
        <a:srgbClr val="fff9f5"/>
      </a:lt2>
      <a:accent1>
        <a:srgbClr val="ee7661"/>
      </a:accent1>
      <a:accent2>
        <a:srgbClr val="4e91f0"/>
      </a:accent2>
      <a:accent3>
        <a:srgbClr val="5b5260"/>
      </a:accent3>
      <a:accent4>
        <a:srgbClr val="2cc3b4"/>
      </a:accent4>
      <a:accent5>
        <a:srgbClr val="c097f8"/>
      </a:accent5>
      <a:accent6>
        <a:srgbClr val="ff9514"/>
      </a:accent6>
      <a:hlink>
        <a:srgbClr val="e50cbc"/>
      </a:hlink>
      <a:folHlink>
        <a:srgbClr val="6257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81b10"/>
      </a:dk2>
      <a:lt2>
        <a:srgbClr val="fff9f5"/>
      </a:lt2>
      <a:accent1>
        <a:srgbClr val="ee7661"/>
      </a:accent1>
      <a:accent2>
        <a:srgbClr val="4e91f0"/>
      </a:accent2>
      <a:accent3>
        <a:srgbClr val="5b5260"/>
      </a:accent3>
      <a:accent4>
        <a:srgbClr val="2cc3b4"/>
      </a:accent4>
      <a:accent5>
        <a:srgbClr val="c097f8"/>
      </a:accent5>
      <a:accent6>
        <a:srgbClr val="ff9514"/>
      </a:accent6>
      <a:hlink>
        <a:srgbClr val="e50cbc"/>
      </a:hlink>
      <a:folHlink>
        <a:srgbClr val="6257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449C04-64B3-4403-94B7-8D2284C38D1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DEF148-1770-458F-8F5B-C3D0A278AA97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8413533D-8C39-401E-8B75-B1AEEEC56B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Фигуры</Template>
  <TotalTime>423</TotalTime>
  <Application>LibreOffice/7.5.4.2$Windows_X86_64 LibreOffice_project/36ccfdc35048b057fd9854c757a8b67ec53977b6</Application>
  <AppVersion>15.0000</AppVersion>
  <Words>609</Words>
  <Paragraphs>77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2023-08-19T14:22:03Z</dcterms:created>
  <dc:creator>Elena</dc:creator>
  <dc:description/>
  <dc:language>ru-RU</dc:language>
  <cp:lastModifiedBy/>
  <dcterms:modified xsi:type="dcterms:W3CDTF">2023-09-06T11:52:28Z</dcterms:modified>
  <cp:revision>27</cp:revision>
  <dc:subject/>
  <dc:title>Карта урока как средство обратной связи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Notes">
    <vt:r8>8</vt:r8>
  </property>
  <property fmtid="{D5CDD505-2E9C-101B-9397-08002B2CF9AE}" pid="4" name="PresentationFormat">
    <vt:lpwstr>Широкоэкранный</vt:lpwstr>
  </property>
  <property fmtid="{D5CDD505-2E9C-101B-9397-08002B2CF9AE}" pid="5" name="Slides">
    <vt:r8>19</vt:r8>
  </property>
</Properties>
</file>